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0"/>
  </p:handoutMasterIdLst>
  <p:sldIdLst>
    <p:sldId id="256" r:id="rId2"/>
    <p:sldId id="316" r:id="rId3"/>
    <p:sldId id="306" r:id="rId4"/>
    <p:sldId id="321" r:id="rId5"/>
    <p:sldId id="307" r:id="rId6"/>
    <p:sldId id="313" r:id="rId7"/>
    <p:sldId id="308" r:id="rId8"/>
    <p:sldId id="314" r:id="rId9"/>
    <p:sldId id="312" r:id="rId10"/>
    <p:sldId id="274" r:id="rId11"/>
    <p:sldId id="296" r:id="rId12"/>
    <p:sldId id="294" r:id="rId13"/>
    <p:sldId id="280" r:id="rId14"/>
    <p:sldId id="318" r:id="rId15"/>
    <p:sldId id="319" r:id="rId16"/>
    <p:sldId id="320" r:id="rId17"/>
    <p:sldId id="309" r:id="rId18"/>
    <p:sldId id="324" r:id="rId19"/>
    <p:sldId id="323" r:id="rId20"/>
    <p:sldId id="310" r:id="rId21"/>
    <p:sldId id="311" r:id="rId22"/>
    <p:sldId id="317" r:id="rId23"/>
    <p:sldId id="322" r:id="rId24"/>
    <p:sldId id="325" r:id="rId25"/>
    <p:sldId id="326" r:id="rId26"/>
    <p:sldId id="295" r:id="rId27"/>
    <p:sldId id="266" r:id="rId28"/>
    <p:sldId id="299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704"/>
    <a:srgbClr val="DFD8E8"/>
    <a:srgbClr val="CC99FF"/>
    <a:srgbClr val="FFCCFF"/>
    <a:srgbClr val="CB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74" d="100"/>
          <a:sy n="74" d="100"/>
        </p:scale>
        <p:origin x="3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2091C-76B6-4816-A254-5BF355F604F5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A03FF-69ED-4978-9C02-DFD1352B8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7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8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1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2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3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38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3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06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3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4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7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5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9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437B-A3E9-4687-A18C-242886700671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7EF26C-7EC4-4F95-9A95-6E6431873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0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8433"/>
            <a:ext cx="7969566" cy="49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4449517" cy="8183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351" y="216265"/>
            <a:ext cx="8893999" cy="1512168"/>
          </a:xfrm>
          <a:prstGeom prst="rect">
            <a:avLst/>
          </a:prstGeom>
          <a:solidFill>
            <a:schemeClr val="accent4">
              <a:lumMod val="40000"/>
              <a:lumOff val="60000"/>
              <a:alpha val="84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 чувства патриотизма школьников средствами коллективно-творческой деятельности</a:t>
            </a:r>
          </a:p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«ДЕНЬ ЕДИНОЙ ПЕСНИ»</a:t>
            </a:r>
            <a:endParaRPr lang="ru-RU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09600"/>
            <a:ext cx="5832648" cy="2315344"/>
          </a:xfrm>
        </p:spPr>
        <p:txBody>
          <a:bodyPr>
            <a:normAutofit fontScale="90000"/>
          </a:bodyPr>
          <a:lstStyle/>
          <a:p>
            <a:r>
              <a:rPr dirty="0" lang="ru-RU" smtClean="0"/>
              <a:t>                            3в класс</a:t>
            </a:r>
            <a:br>
              <a:rPr dirty="0" lang="ru-RU" smtClean="0"/>
            </a:br>
            <a:r>
              <a:rPr dirty="0" lang="ru-RU"/>
              <a:t> </a:t>
            </a:r>
            <a:r>
              <a:rPr dirty="0" lang="ru-RU" smtClean="0"/>
              <a:t>                                      </a:t>
            </a:r>
            <a:br>
              <a:rPr dirty="0" lang="ru-RU" smtClean="0"/>
            </a:br>
            <a:r>
              <a:rPr dirty="0" lang="ru-RU"/>
              <a:t/>
            </a:r>
            <a:br>
              <a:rPr dirty="0" lang="ru-RU"/>
            </a:br>
            <a:r>
              <a:rPr dirty="0" lang="ru-RU" smtClean="0"/>
              <a:t>                            4д класс</a:t>
            </a:r>
            <a:endParaRPr dirty="0" lang="ru-RU"/>
          </a:p>
        </p:txBody>
      </p:sp>
      <p:pic>
        <p:nvPicPr>
          <p:cNvPr descr="D:\МЕСЯЧНИК патриот работы\хоры\IMG_0297.JPG" id="8" name="Рисунок 7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47260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МЕСЯЧНИК патриот работы\хоры\IMG_0335.JPG" id="1030" name="Picture 6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"/>
          <a:stretch/>
        </p:blipFill>
        <p:spPr bwMode="auto">
          <a:xfrm>
            <a:off x="1158010" y="3573016"/>
            <a:ext cx="7985990" cy="31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643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238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74" y="2780928"/>
            <a:ext cx="5937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"/>
          <a:stretch/>
        </p:blipFill>
        <p:spPr bwMode="auto">
          <a:xfrm>
            <a:off x="74949" y="0"/>
            <a:ext cx="5937250" cy="37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271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816185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70496"/>
            <a:ext cx="5217170" cy="348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609600"/>
            <a:ext cx="2160240" cy="23873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937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85" y="3140968"/>
            <a:ext cx="52871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0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123" name="Picture 3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816185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" r="-36"/>
          <a:stretch/>
        </p:blipFill>
        <p:spPr bwMode="auto">
          <a:xfrm>
            <a:off x="3302492" y="3417166"/>
            <a:ext cx="4927107" cy="344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11621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618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Новые традиции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1052737"/>
            <a:ext cx="6347714" cy="432048"/>
          </a:xfrm>
        </p:spPr>
        <p:txBody>
          <a:bodyPr/>
          <a:lstStyle/>
          <a:p>
            <a:r>
              <a:rPr lang="ru-RU" sz="4000" dirty="0" smtClean="0">
                <a:solidFill>
                  <a:srgbClr val="F14124"/>
                </a:solidFill>
              </a:rPr>
              <a:t>    День </a:t>
            </a:r>
            <a:r>
              <a:rPr lang="ru-RU" sz="4000" dirty="0">
                <a:solidFill>
                  <a:srgbClr val="F14124"/>
                </a:solidFill>
              </a:rPr>
              <a:t>единой </a:t>
            </a:r>
            <a:r>
              <a:rPr lang="ru-RU" sz="4000" dirty="0" smtClean="0">
                <a:solidFill>
                  <a:srgbClr val="F14124"/>
                </a:solidFill>
              </a:rPr>
              <a:t> </a:t>
            </a:r>
            <a:r>
              <a:rPr lang="ru-RU" sz="4000" dirty="0" smtClean="0">
                <a:solidFill>
                  <a:schemeClr val="accent6"/>
                </a:solidFill>
              </a:rPr>
              <a:t>песни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836713"/>
            <a:ext cx="3816424" cy="432048"/>
          </a:xfrm>
        </p:spPr>
        <p:txBody>
          <a:bodyPr/>
          <a:lstStyle/>
          <a:p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8" y="1502738"/>
            <a:ext cx="8203501" cy="54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9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496" y="0"/>
            <a:ext cx="9571991" cy="6381328"/>
          </a:xfrm>
        </p:spPr>
      </p:pic>
    </p:spTree>
    <p:extLst>
      <p:ext uri="{BB962C8B-B14F-4D97-AF65-F5344CB8AC3E}">
        <p14:creationId xmlns:p14="http://schemas.microsoft.com/office/powerpoint/2010/main" val="9736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327"/>
            <a:ext cx="8280920" cy="71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7" y="609601"/>
            <a:ext cx="8670579" cy="5195663"/>
          </a:xfrm>
        </p:spPr>
      </p:pic>
    </p:spTree>
    <p:extLst>
      <p:ext uri="{BB962C8B-B14F-4D97-AF65-F5344CB8AC3E}">
        <p14:creationId xmlns:p14="http://schemas.microsoft.com/office/powerpoint/2010/main" val="3882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8469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" y="260648"/>
            <a:ext cx="8964995" cy="5976664"/>
          </a:xfrm>
        </p:spPr>
      </p:pic>
    </p:spTree>
    <p:extLst>
      <p:ext uri="{BB962C8B-B14F-4D97-AF65-F5344CB8AC3E}">
        <p14:creationId xmlns:p14="http://schemas.microsoft.com/office/powerpoint/2010/main" val="27543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5" y="188640"/>
            <a:ext cx="8964995" cy="5976664"/>
          </a:xfrm>
        </p:spPr>
      </p:pic>
    </p:spTree>
    <p:extLst>
      <p:ext uri="{BB962C8B-B14F-4D97-AF65-F5344CB8AC3E}">
        <p14:creationId xmlns:p14="http://schemas.microsoft.com/office/powerpoint/2010/main" val="34861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D:\песня 2016\IMG_1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5" cy="6048672"/>
          </a:xfrm>
        </p:spPr>
      </p:pic>
    </p:spTree>
    <p:extLst>
      <p:ext uri="{BB962C8B-B14F-4D97-AF65-F5344CB8AC3E}">
        <p14:creationId xmlns:p14="http://schemas.microsoft.com/office/powerpoint/2010/main" val="34407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552728" cy="66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5616624" cy="60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40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42493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Праздник «Браво!!!»  Удачи и успехов 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новом учебном году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6506"/>
            <a:ext cx="8136905" cy="5424604"/>
          </a:xfrm>
        </p:spPr>
      </p:pic>
    </p:spTree>
    <p:extLst>
      <p:ext uri="{BB962C8B-B14F-4D97-AF65-F5344CB8AC3E}">
        <p14:creationId xmlns:p14="http://schemas.microsoft.com/office/powerpoint/2010/main" val="30951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тухова\Desktop\медалисты-спортсмены\IMG_7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94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56983" cy="5904656"/>
          </a:xfrm>
        </p:spPr>
      </p:pic>
    </p:spTree>
    <p:extLst>
      <p:ext uri="{BB962C8B-B14F-4D97-AF65-F5344CB8AC3E}">
        <p14:creationId xmlns:p14="http://schemas.microsoft.com/office/powerpoint/2010/main" val="40497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505055" cy="6336704"/>
          </a:xfrm>
        </p:spPr>
      </p:pic>
    </p:spTree>
    <p:extLst>
      <p:ext uri="{BB962C8B-B14F-4D97-AF65-F5344CB8AC3E}">
        <p14:creationId xmlns:p14="http://schemas.microsoft.com/office/powerpoint/2010/main" val="14880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" y="260648"/>
            <a:ext cx="9073007" cy="6048672"/>
          </a:xfrm>
        </p:spPr>
      </p:pic>
    </p:spTree>
    <p:extLst>
      <p:ext uri="{BB962C8B-B14F-4D97-AF65-F5344CB8AC3E}">
        <p14:creationId xmlns:p14="http://schemas.microsoft.com/office/powerpoint/2010/main" val="22745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59" cy="5760640"/>
          </a:xfrm>
        </p:spPr>
      </p:pic>
    </p:spTree>
    <p:extLst>
      <p:ext uri="{BB962C8B-B14F-4D97-AF65-F5344CB8AC3E}">
        <p14:creationId xmlns:p14="http://schemas.microsoft.com/office/powerpoint/2010/main" val="1405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48971" cy="5832648"/>
          </a:xfrm>
        </p:spPr>
      </p:pic>
    </p:spTree>
    <p:extLst>
      <p:ext uri="{BB962C8B-B14F-4D97-AF65-F5344CB8AC3E}">
        <p14:creationId xmlns:p14="http://schemas.microsoft.com/office/powerpoint/2010/main" val="37000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48971" cy="5832648"/>
          </a:xfrm>
        </p:spPr>
      </p:pic>
    </p:spTree>
    <p:extLst>
      <p:ext uri="{BB962C8B-B14F-4D97-AF65-F5344CB8AC3E}">
        <p14:creationId xmlns:p14="http://schemas.microsoft.com/office/powerpoint/2010/main" val="1936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40959" cy="5760640"/>
          </a:xfrm>
        </p:spPr>
      </p:pic>
    </p:spTree>
    <p:extLst>
      <p:ext uri="{BB962C8B-B14F-4D97-AF65-F5344CB8AC3E}">
        <p14:creationId xmlns:p14="http://schemas.microsoft.com/office/powerpoint/2010/main" val="5522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38ad8fb42341cfa04188dad92121ae676a9ec"/>
</p:tagLst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31</Words>
  <Application>Microsoft Office PowerPoint</Application>
  <PresentationFormat>Экран (4:3)</PresentationFormat>
  <Paragraphs>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3в класс                                                                      4д класс</vt:lpstr>
      <vt:lpstr>Презентация PowerPoint</vt:lpstr>
      <vt:lpstr>Презентация PowerPoint</vt:lpstr>
      <vt:lpstr>Презентация PowerPoint</vt:lpstr>
      <vt:lpstr>   7в</vt:lpstr>
      <vt:lpstr>Презентация PowerPoint</vt:lpstr>
      <vt:lpstr>            Новые традиции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Праздник «Браво!!!»  Удачи и успехов в  новом учебном году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46-3</dc:creator>
  <cp:lastModifiedBy>Пользователь Windows</cp:lastModifiedBy>
  <cp:revision>81</cp:revision>
  <cp:lastPrinted>2016-09-26T12:04:42Z</cp:lastPrinted>
  <dcterms:created xsi:type="dcterms:W3CDTF">2014-08-22T12:34:43Z</dcterms:created>
  <dcterms:modified xsi:type="dcterms:W3CDTF">2021-04-20T10:09:13Z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3095252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