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10" r:id="rId3"/>
    <p:sldId id="258" r:id="rId4"/>
    <p:sldId id="297" r:id="rId5"/>
    <p:sldId id="261" r:id="rId6"/>
    <p:sldId id="265" r:id="rId7"/>
    <p:sldId id="277" r:id="rId8"/>
    <p:sldId id="266" r:id="rId9"/>
    <p:sldId id="259" r:id="rId10"/>
    <p:sldId id="278" r:id="rId11"/>
    <p:sldId id="262" r:id="rId12"/>
    <p:sldId id="316" r:id="rId13"/>
    <p:sldId id="309" r:id="rId14"/>
    <p:sldId id="270" r:id="rId15"/>
    <p:sldId id="306" r:id="rId16"/>
    <p:sldId id="30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D04DE-F392-4118-B740-29664DC408D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E3BC9-8203-4140-8242-BC4882BF0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3BC9-8203-4140-8242-BC4882BF01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600A-C3D5-4A39-9CE0-CF160C867E73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A5DB-D6BD-4B02-8BA0-3B2B68A6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785794"/>
            <a:ext cx="7330008" cy="534036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dirty="0"/>
          </a:p>
          <a:p>
            <a:pPr marL="0" indent="0">
              <a:lnSpc>
                <a:spcPct val="80000"/>
              </a:lnSpc>
              <a:buNone/>
            </a:pPr>
            <a:endParaRPr lang="ru-RU" dirty="0" smtClean="0">
              <a:solidFill>
                <a:srgbClr val="002060"/>
              </a:solidFill>
              <a:effectLst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Новогодняя игрушка  своими руками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57166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Министерство образования и науки РФ.</a:t>
            </a:r>
            <a:br>
              <a:rPr lang="ru-RU" b="1" i="1" dirty="0" smtClean="0"/>
            </a:br>
            <a:r>
              <a:rPr lang="ru-RU" b="1" i="1" dirty="0" smtClean="0"/>
              <a:t> Муниципальное бюджетное образовательное учреждение </a:t>
            </a:r>
            <a:br>
              <a:rPr lang="ru-RU" b="1" i="1" dirty="0" smtClean="0"/>
            </a:br>
            <a:r>
              <a:rPr lang="ru-RU" b="1" i="1" dirty="0" smtClean="0"/>
              <a:t>муниципального образования город Краснодар </a:t>
            </a:r>
            <a:br>
              <a:rPr lang="ru-RU" b="1" i="1" dirty="0" smtClean="0"/>
            </a:br>
            <a:r>
              <a:rPr lang="ru-RU" b="1" i="1" dirty="0" smtClean="0"/>
              <a:t>средняя общеобразовательная </a:t>
            </a:r>
          </a:p>
          <a:p>
            <a:pPr algn="ctr"/>
            <a:r>
              <a:rPr lang="ru-RU" b="1" i="1" dirty="0" smtClean="0"/>
              <a:t>школа № 50 </a:t>
            </a:r>
            <a:r>
              <a:rPr lang="ru-RU" b="1" i="1" dirty="0" smtClean="0">
                <a:solidFill>
                  <a:srgbClr val="000000"/>
                </a:solidFill>
              </a:rPr>
              <a:t>ИМЕНИ НИНЫ ФУРСОВОЙ</a:t>
            </a:r>
            <a:br>
              <a:rPr lang="ru-RU" b="1" i="1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5715017"/>
            <a:ext cx="33575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 Автор: </a:t>
            </a:r>
            <a:r>
              <a:rPr lang="ru-RU" b="1" i="1" dirty="0" err="1" smtClean="0">
                <a:solidFill>
                  <a:schemeClr val="tx2"/>
                </a:solidFill>
              </a:rPr>
              <a:t>Лазутина</a:t>
            </a:r>
            <a:r>
              <a:rPr lang="ru-RU" b="1" i="1" dirty="0" smtClean="0">
                <a:solidFill>
                  <a:schemeClr val="tx2"/>
                </a:solidFill>
              </a:rPr>
              <a:t> Л.Г.учитель технологии МБОУ сош№50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                                                                   </a:t>
            </a:r>
            <a:endParaRPr lang="ru-RU" sz="1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0000"/>
                </a:solidFill>
              </a:rPr>
              <a:t>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571744"/>
            <a:ext cx="4261156" cy="30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Технологическая карта изготовления снеговика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071546"/>
          <a:ext cx="9144000" cy="614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12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НАИМЕНОВАНИЕ ОПЕРАЦИИ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           ЭСКИЗ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ИНСТРУМЕНТ И ПРИСПОСОБЛЕНИЯ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030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Выполняем разметку боковых сторон изделия</a:t>
                      </a:r>
                      <a:r>
                        <a:rPr lang="ru-RU" sz="2000" baseline="0" dirty="0" smtClean="0"/>
                        <a:t> и их запиливание до максимальной формы изделия.</a:t>
                      </a:r>
                      <a:r>
                        <a:rPr lang="ru-RU" sz="2000" dirty="0" smtClean="0"/>
                        <a:t> 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      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000" dirty="0" smtClean="0"/>
                        <a:t>Ножовка по металлу.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 помощью наждачной бумаги округлить заготовку</a:t>
                      </a:r>
                      <a:r>
                        <a:rPr lang="ru-RU" sz="2000" baseline="0" dirty="0" smtClean="0"/>
                        <a:t> изделия.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Шлифовальная шкурка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728350"/>
            <a:ext cx="1874505" cy="212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3935673" y="2350816"/>
            <a:ext cx="2201349" cy="178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2378856" y="2764624"/>
            <a:ext cx="210979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1322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Технологическая карта изготовления снеговика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1" y="1071546"/>
          <a:ext cx="9144000" cy="599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9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НАИМЕНОВАНИЕ ОПЕРАЦИИ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           ЭСКИЗ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ИНСТРУМЕНТ И ПРИСПОСОБЛЕНИЯ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80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Изготовление  деталей  ручек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снеговика, носа.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Производим разметку шляпы, шарфа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выполняем подрезку по их контуру на 3-4мм в глубину канцелярским ножом.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Зачистка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деталей изделия. Сборка изделия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Шлифовальная шкурка, канцелярский нож,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клей.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 отделка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изделия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красками по стеклу, </a:t>
                      </a:r>
                      <a:r>
                        <a:rPr lang="ru-RU" sz="20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гуашью,сверху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присыпая блестками.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Кисть, блестки.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928802"/>
            <a:ext cx="1714512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426881"/>
            <a:ext cx="1643074" cy="243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" y="0"/>
            <a:ext cx="91201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Виды получаемых снеговиков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Новогодние поделки всегда получаются разнообразными и не похожими друг на друга, как и во дворах  зимой в нашем детстве. Снеговики были разнообразные и интересные каждый по своему.</a:t>
            </a: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00504"/>
            <a:ext cx="2133599" cy="2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000504"/>
            <a:ext cx="2500329" cy="252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000504"/>
            <a:ext cx="1972743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201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Украшаем елку своими игрушками </a:t>
            </a:r>
            <a:endParaRPr lang="ru-RU" sz="3600" b="1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3832165" cy="484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500174"/>
            <a:ext cx="3652749" cy="487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28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     Украшаем елку своими игрушками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372616"/>
            <a:ext cx="4214841" cy="51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563188"/>
            <a:ext cx="2243137" cy="196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0229" y="1357298"/>
            <a:ext cx="231395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0"/>
            <a:ext cx="91201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Интернет ресурсы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Поделки </a:t>
            </a:r>
            <a:r>
              <a:rPr lang="ru-RU" sz="2400" dirty="0"/>
              <a:t>своими </a:t>
            </a:r>
            <a:r>
              <a:rPr lang="ru-RU" sz="2400" dirty="0" smtClean="0"/>
              <a:t>руками. </a:t>
            </a:r>
          </a:p>
          <a:p>
            <a:pPr>
              <a:buNone/>
            </a:pPr>
            <a:r>
              <a:rPr lang="ru-RU" sz="2400" dirty="0" smtClean="0"/>
              <a:t>     Режим доступа:  http://reznoidom.ru </a:t>
            </a:r>
          </a:p>
          <a:p>
            <a:r>
              <a:rPr lang="ru-RU" sz="2400" dirty="0" smtClean="0"/>
              <a:t>Изделия из пенопласта своими руками. Режим доступа: https://sunmag.me/sovety/26-09-2017-podelki-iz-penoplasta-na-novyj-god-svoimi-rukami.html</a:t>
            </a:r>
          </a:p>
          <a:p>
            <a:r>
              <a:rPr lang="ru-RU" sz="2400" dirty="0" smtClean="0"/>
              <a:t>История развития новогодней игрушки.  </a:t>
            </a:r>
          </a:p>
          <a:p>
            <a:pPr>
              <a:buNone/>
            </a:pPr>
            <a:r>
              <a:rPr lang="ru-RU" sz="2400" dirty="0" smtClean="0"/>
              <a:t>      Режим доступа: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https://www.google.com/search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/>
              <a:t>  </a:t>
            </a:r>
            <a:endParaRPr lang="ru-RU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786322"/>
            <a:ext cx="3284328" cy="178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33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" y="0"/>
            <a:ext cx="91201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1857388"/>
          </a:xfrm>
        </p:spPr>
        <p:txBody>
          <a:bodyPr/>
          <a:lstStyle/>
          <a:p>
            <a:r>
              <a:rPr lang="ru-RU" dirty="0" smtClean="0"/>
              <a:t>СПАСИБО  ЗА 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" y="0"/>
            <a:ext cx="91201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7158" y="1428736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Приготовления к встрече Нового года</a:t>
            </a:r>
            <a:endParaRPr lang="ru-RU" sz="32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428736"/>
            <a:ext cx="542928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Создавать новогодние поделки своими руками и украшать ими новогоднюю елочку— настоящее удовольствие. Эта красавица всегда радует нас своими огнями, привнося в интерьер помещения некую сказочность.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785926"/>
            <a:ext cx="2337477" cy="418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История развития новогодней игрушки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just"/>
            <a:r>
              <a:rPr lang="ru-RU" dirty="0" smtClean="0"/>
              <a:t>    </a:t>
            </a:r>
            <a:r>
              <a:rPr lang="ru-RU" sz="2800" dirty="0" smtClean="0"/>
              <a:t>Издавна существовали канонические правила украшения «рождественского дерева». Верхушку венчает «Вифлеемская звезда». Елочные украшения были только съедобными: яйца и вафли качались на ветках рядом с фруктами, сладостями и орехами.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929066"/>
            <a:ext cx="328614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929066"/>
            <a:ext cx="1428760" cy="198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00166" y="614364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Рис.1 Вифлеемская звезда               Рис.2 Новогодние украшения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13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История развития новогодней игрушки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12605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   Начиная с 17 века стали изготавливать более нарядные украшения: золотили еловые шишки, яичные скорлупки. покрывали тончайшим слоем чеканной латуни. Популярны были игрушки из ваты.</a:t>
            </a:r>
          </a:p>
          <a:p>
            <a:pPr algn="just"/>
            <a:r>
              <a:rPr lang="ru-RU" dirty="0" smtClean="0"/>
              <a:t>    </a:t>
            </a:r>
            <a:r>
              <a:rPr lang="ru-RU" sz="2800" dirty="0" smtClean="0"/>
              <a:t>В 1848 году появились первые стеклянные елочные шары. Они изготавливались из прозрачного или цветного стекла, покрытого изнутри слоем свинца, а снаружи были разукрашены блестками.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786322"/>
            <a:ext cx="151195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4786322"/>
            <a:ext cx="209408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4348" y="6215082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Рис.3 Игрушки из ваты                                     Рис.4 Игрушки из стекла </a:t>
            </a:r>
            <a:endParaRPr lang="ru-RU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857760"/>
            <a:ext cx="928694" cy="127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История развития новогодней игрушки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    Когда в 1867 году в Лауше (Германия) открылся газовый завод, там ремесленники смогли выдувать большие тонкостенные шары. </a:t>
            </a:r>
          </a:p>
          <a:p>
            <a:pPr algn="just"/>
            <a:r>
              <a:rPr lang="ru-RU" sz="2800" dirty="0" smtClean="0"/>
              <a:t>      Фантазия стеклодувов не знала предела: они делали птичек, дедов морозов , зайчиков . Женщины и дети раскрашивали изделия мастеров золотой и серебряной пылью.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929066"/>
            <a:ext cx="2858401" cy="23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28596" y="628652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endParaRPr lang="ru-RU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286256"/>
            <a:ext cx="1510260" cy="194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4286256"/>
            <a:ext cx="1311838" cy="194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643042" y="6357958"/>
            <a:ext cx="750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Рис.5 Игрушки на прищепах                          Рис.6 Игрушки СССР 1970год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4286255"/>
            <a:ext cx="1171910" cy="196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История развития новогодней игрушки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214422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2800" dirty="0" smtClean="0"/>
              <a:t>Украшения рождественских елок менялись в зависимости от моды. В  1900 году  появилась  елка в серебристо-белых тонах. Позже вновь вернулась тенденция наряжать елку роскошными игрушками, стилизованными под старину.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350" y="3643314"/>
            <a:ext cx="16694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357290" y="621508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Рис.7 Украшение елочки стилизованными игрушками под старину</a:t>
            </a:r>
            <a:endParaRPr lang="ru-RU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643314"/>
            <a:ext cx="3037393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Игрушки из пенопласта на Новый Год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</a:t>
            </a:r>
          </a:p>
        </p:txBody>
      </p:sp>
      <p:pic>
        <p:nvPicPr>
          <p:cNvPr id="5" name="Рисунок 4" descr="https://topotushky.ru/images/sites/default/files/styles/830w/public/photoart/podelki_iz_penoplasta_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4643446"/>
            <a:ext cx="2286016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643446"/>
            <a:ext cx="1500198" cy="151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1166843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Новогодние поделки из пенопласта: веселый снеговик. Конечно же, снеговик – один из атрибутов Нового Года. Этот любимый наш персонаж снежной зимой украшает любой двор. </a:t>
            </a:r>
          </a:p>
          <a:p>
            <a:pPr algn="just"/>
            <a:r>
              <a:rPr lang="ru-RU" sz="2400" dirty="0" smtClean="0"/>
              <a:t>      Достоинства пенопласта- прост в обработке, легко перекрашивается, пластичен и может приобретать любую форму. Это экологически чистый и безопасный материал. Новогодние поделки из пенопласта не потребуют особых материальных вложений, это сырье вполне доступно всем.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14612" y="6357958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Рис.8.Елочные игрушки из пенопласта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Инструменты и материалы для работы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357298"/>
            <a:ext cx="5543560" cy="4768865"/>
          </a:xfrm>
        </p:spPr>
        <p:txBody>
          <a:bodyPr>
            <a:normAutofit/>
          </a:bodyPr>
          <a:lstStyle/>
          <a:p>
            <a:r>
              <a:rPr lang="ru-RU" dirty="0" smtClean="0"/>
              <a:t>Краски по стеклу «Витраж»;</a:t>
            </a:r>
          </a:p>
          <a:p>
            <a:r>
              <a:rPr lang="ru-RU" dirty="0" smtClean="0"/>
              <a:t>Ножовка по металлу;</a:t>
            </a:r>
          </a:p>
          <a:p>
            <a:r>
              <a:rPr lang="ru-RU" dirty="0" smtClean="0"/>
              <a:t>Наждачная бумага;</a:t>
            </a:r>
          </a:p>
          <a:p>
            <a:r>
              <a:rPr lang="ru-RU" dirty="0" smtClean="0"/>
              <a:t>Канцелярский нож;</a:t>
            </a:r>
          </a:p>
          <a:p>
            <a:r>
              <a:rPr lang="ru-RU" dirty="0" smtClean="0"/>
              <a:t>Клей «Силач»;</a:t>
            </a:r>
          </a:p>
          <a:p>
            <a:r>
              <a:rPr lang="ru-RU" dirty="0" smtClean="0"/>
              <a:t>Пенопласт.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357950" y="3000372"/>
            <a:ext cx="199072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143512"/>
            <a:ext cx="2428892" cy="115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929198"/>
            <a:ext cx="2040736" cy="112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929198"/>
            <a:ext cx="5619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6" y="5143512"/>
            <a:ext cx="1071570" cy="108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Светлана\Desktop\Илья\ПРОЕКТ 9 КЛ\10_Ирина Волжина_доми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920" y="1688213"/>
            <a:ext cx="1698357" cy="1131907"/>
          </a:xfrm>
          <a:prstGeom prst="rect">
            <a:avLst/>
          </a:prstGeom>
          <a:noFill/>
        </p:spPr>
      </p:pic>
      <p:pic>
        <p:nvPicPr>
          <p:cNvPr id="1031" name="Picture 7" descr="C:\Users\Светлана\Desktop\Илья\ПРОЕКТ 9 КЛ\27079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3798197" cy="2504306"/>
          </a:xfrm>
          <a:prstGeom prst="rect">
            <a:avLst/>
          </a:prstGeom>
          <a:noFill/>
        </p:spPr>
      </p:pic>
      <p:pic>
        <p:nvPicPr>
          <p:cNvPr id="4" name="Picture 3" descr="C:\Users\Светлана\Desktop\0_752f1_b15ddabd_X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Технологическая карта изготовления снеговика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142984"/>
          <a:ext cx="9144000" cy="571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6150">
                <a:tc>
                  <a:txBody>
                    <a:bodyPr/>
                    <a:lstStyle/>
                    <a:p>
                      <a:pPr lvl="1"/>
                      <a:r>
                        <a:rPr lang="ru-RU" sz="2000" dirty="0" smtClean="0"/>
                        <a:t> НАИМЕНОВАНИЕ ОПЕРАЦИИ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ru-RU" sz="1600" dirty="0" smtClean="0"/>
                        <a:t>                       </a:t>
                      </a:r>
                      <a:r>
                        <a:rPr lang="ru-RU" sz="2000" dirty="0" smtClean="0"/>
                        <a:t>ЭСКИЗ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2000" dirty="0" smtClean="0"/>
                        <a:t>ИНСТРУМЕНТ И ПРИСПОСОБЛЕНИЯ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294">
                <a:tc>
                  <a:txBody>
                    <a:bodyPr/>
                    <a:lstStyle/>
                    <a:p>
                      <a:pPr lvl="1"/>
                      <a:endParaRPr lang="ru-RU" sz="200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Выбрать материал, выполнить разметку. Выполнить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 пиление пенопласта по разметке.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ru-RU" sz="200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Линейка, карандаш,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latin typeface="+mn-lt"/>
                        </a:rPr>
                        <a:t>ножовка по металлу.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lvl="1"/>
                      <a:endParaRPr lang="ru-RU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2572">
                <a:tc>
                  <a:txBody>
                    <a:bodyPr/>
                    <a:lstStyle/>
                    <a:p>
                      <a:pPr lvl="1"/>
                      <a:r>
                        <a:rPr lang="ru-RU" sz="2000" dirty="0" smtClean="0"/>
                        <a:t>Срезать края  у заготовки.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Ножовка по металлу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2143116"/>
            <a:ext cx="20107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3538493" y="4676822"/>
            <a:ext cx="2069322" cy="200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7316</TotalTime>
  <Words>485</Words>
  <Application>Microsoft Office PowerPoint</Application>
  <PresentationFormat>Экран (4:3)</PresentationFormat>
  <Paragraphs>92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Приготовления к встрече Нового года</vt:lpstr>
      <vt:lpstr>История развития новогодней игрушки</vt:lpstr>
      <vt:lpstr>История развития новогодней игрушки</vt:lpstr>
      <vt:lpstr>История развития новогодней игрушки</vt:lpstr>
      <vt:lpstr>История развития новогодней игрушки</vt:lpstr>
      <vt:lpstr>Игрушки из пенопласта на Новый Год</vt:lpstr>
      <vt:lpstr>Инструменты и материалы для работы </vt:lpstr>
      <vt:lpstr>Технологическая карта изготовления снеговика</vt:lpstr>
      <vt:lpstr>Технологическая карта изготовления снеговика</vt:lpstr>
      <vt:lpstr>Технологическая карта изготовления снеговика</vt:lpstr>
      <vt:lpstr>Виды получаемых снеговиков</vt:lpstr>
      <vt:lpstr>Украшаем елку своими игрушками </vt:lpstr>
      <vt:lpstr>      Украшаем елку своими игрушками </vt:lpstr>
      <vt:lpstr>Интернет ресурсы</vt:lpstr>
      <vt:lpstr>СПАСИБО  ЗА 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РФ. Муниципальное бюджетное образовательное учреждение муниципального образования город Краснодар средняя общеобразовательная школа № 50 </dc:title>
  <dc:creator>Светлана</dc:creator>
  <cp:lastModifiedBy>Liza</cp:lastModifiedBy>
  <cp:revision>490</cp:revision>
  <dcterms:created xsi:type="dcterms:W3CDTF">2018-10-05T08:19:57Z</dcterms:created>
  <dcterms:modified xsi:type="dcterms:W3CDTF">2020-12-11T16:59:44Z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666286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