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Source Code Pro" charset="0"/>
      <p:regular r:id="rId17"/>
      <p:bold r:id="rId18"/>
      <p:italic r:id="rId19"/>
      <p:boldItalic r:id="rId20"/>
    </p:embeddedFont>
    <p:embeddedFont>
      <p:font typeface="Amatic SC" charset="-79"/>
      <p:regular r:id="rId21"/>
      <p:bold r:id="rId22"/>
    </p:embeddedFont>
    <p:embeddedFont>
      <p:font typeface="Comic Sans MS" pitchFamily="66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7930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86fac91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86fac91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86fac91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86fac91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86fac917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86fac917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86fac917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86fac917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86fac917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86fac917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089c6db2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089c6db2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89c6db22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89c6db22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089c6db22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089c6db22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089c6db22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089c6db22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089c6db22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089c6db22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86fac91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86fac91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089c6db22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089c6db22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089c6db22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089c6db22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gradFill flip="none" rotWithShape="1">
          <a:gsLst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mstudio.com.ua/stati/chto-takoe-foamiran-i-vse-o-ne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ulture.ru/materials/75642/istoriya-elochnoi-igrushki-v-rossii" TargetMode="External"/></Relationships>
</file>

<file path=ppt/slides/_rels/slide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400" dirty="0"/>
              <a:t>Современная новогодняя игрушка</a:t>
            </a:r>
            <a:endParaRPr sz="74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Comic Sans MS"/>
                <a:ea typeface="Comic Sans MS"/>
                <a:cs typeface="Comic Sans MS"/>
                <a:sym typeface="Comic Sans MS"/>
              </a:rPr>
              <a:t>Подготовила: учитель начальных классов МБОУ СОШ №50</a:t>
            </a:r>
            <a:br>
              <a:rPr lang="ru" sz="17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1700">
                <a:latin typeface="Comic Sans MS"/>
                <a:ea typeface="Comic Sans MS"/>
                <a:cs typeface="Comic Sans MS"/>
                <a:sym typeface="Comic Sans MS"/>
              </a:rPr>
              <a:t>Овчинникова Мария Николаевна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78825" y="154300"/>
            <a:ext cx="4066500" cy="47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Наклеить пластиковые глазки </a:t>
            </a:r>
            <a:endParaRPr sz="16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89999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На мордочку приклеить круг розового цвета. На него наклеить ноздри, рот и язык </a:t>
            </a:r>
            <a:endParaRPr sz="16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89999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Сделать прорези для ног и хвоста и вставить шнур. Копыта сделать из черного фоамирана и приклеить к шнуру</a:t>
            </a:r>
            <a:endParaRPr sz="16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89999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Из розового фоамирана сделать пятнышки и наклеить на бока</a:t>
            </a:r>
            <a:endParaRPr sz="16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89999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7. Дополнить образ декоративной лентой на шее и колокольчиком</a:t>
            </a:r>
            <a:endParaRPr sz="16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b="16001"/>
          <a:stretch/>
        </p:blipFill>
        <p:spPr>
          <a:xfrm>
            <a:off x="4572000" y="206762"/>
            <a:ext cx="4145198" cy="46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425" y="155450"/>
            <a:ext cx="3482776" cy="483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416325" y="229350"/>
            <a:ext cx="44721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Comic Sans MS" pitchFamily="66" charset="0"/>
                <a:ea typeface="Amatic SC"/>
                <a:cs typeface="Amatic SC"/>
                <a:sym typeface="Amatic SC"/>
              </a:rPr>
              <a:t>Готовую поделку можно использовать в качестве новогодней елочной игрушки или в качестве декора</a:t>
            </a:r>
            <a:endParaRPr sz="2000" b="1" dirty="0">
              <a:latin typeface="Comic Sans MS" pitchFamily="66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4">
            <a:alphaModFix/>
          </a:blip>
          <a:srcRect t="12587" b="11991"/>
          <a:stretch/>
        </p:blipFill>
        <p:spPr>
          <a:xfrm>
            <a:off x="416325" y="1724677"/>
            <a:ext cx="3245277" cy="326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50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211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 t="8231"/>
          <a:stretch/>
        </p:blipFill>
        <p:spPr>
          <a:xfrm>
            <a:off x="700980" y="584025"/>
            <a:ext cx="3574476" cy="43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818" y="584025"/>
            <a:ext cx="3280301" cy="43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0" y="-68857"/>
            <a:ext cx="9144000" cy="65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latin typeface="Amatic SC"/>
                <a:ea typeface="Amatic SC"/>
                <a:cs typeface="Amatic SC"/>
                <a:sym typeface="Amatic SC"/>
              </a:rPr>
              <a:t> самые интересные игрушки – сделанные своими руками. Не забудьте ими украсить и свою  елку!</a:t>
            </a:r>
            <a:endParaRPr sz="24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Используемые источники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ru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https://blog.hmstudio.com.ua/stati/chto-takoe-foamiran-i-vse-o-nem/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ru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https://www.culture.ru/materials/75642/istoriya-elochnoi-igrushki-v-rossii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0" y="331775"/>
            <a:ext cx="2399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Совсем скоро наступит самый любимый всеми праздник.Мы обожаем Новый год за чудеса,подарки, ёлку в  красивых игрушках. Моду на новогодние игрушки диктовало время, события, мировая история. Игрушки изготавливали в артелях,на фабриках и заводах.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XXI веке елку стало модно украшать игрушками ручной работы.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3C3C3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3C3C3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3C3C3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000" y="331763"/>
            <a:ext cx="6719974" cy="44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История появления елочных игрушек</a:t>
            </a:r>
            <a:endParaRPr sz="370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778900"/>
            <a:ext cx="29247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Первый елочный декор был призван продемонстрировать изобилие, поэтому новогодние деревья украшали горящими свечами, яблоками и изделиями из теста.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А для того, чтобы елка стала яркой и сверкающей, добавляли переливающиеся на свету украшения: мишуру, канитель (тонкие металлические нити), блестки. 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3006" r="7771"/>
          <a:stretch/>
        </p:blipFill>
        <p:spPr>
          <a:xfrm>
            <a:off x="3537300" y="778901"/>
            <a:ext cx="5397301" cy="40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71400" y="152400"/>
            <a:ext cx="2360700" cy="4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 каждой эпохой менялись игрушки и материалы, из которых они изготавливались. На смену яблокам и пряникам пришли стеклянные и бумажные игрушки, с каждым годом становясь все разнообразнее</a:t>
            </a:r>
            <a:r>
              <a:rPr lang="ru" sz="1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5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075" y="152400"/>
            <a:ext cx="6135526" cy="46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258000" y="152400"/>
            <a:ext cx="2642700" cy="47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Comic Sans MS" pitchFamily="66" charset="0"/>
                <a:sym typeface="Comic Sans MS"/>
              </a:rPr>
              <a:t>Современные  новогодние поделки можно смастерить из подручных материалов, пополнив ими коллекцию елочных игрушек или сделав элементы для декора интерьера. </a:t>
            </a:r>
            <a:endParaRPr sz="1500" dirty="0">
              <a:solidFill>
                <a:srgbClr val="000000"/>
              </a:solidFill>
              <a:latin typeface="Comic Sans MS" pitchFamily="66" charset="0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Сегодня игрушки шьют из фетра и лоскутов, вяжут из ниток, складывают из бумаги или даже из лего.</a:t>
            </a:r>
            <a:endParaRPr sz="1500" dirty="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775" y="152400"/>
            <a:ext cx="5965825" cy="47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65425" y="155950"/>
            <a:ext cx="3086100" cy="4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наше время популярными игрушками </a:t>
            </a:r>
            <a:r>
              <a:rPr lang="ru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стали символы </a:t>
            </a: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наступающего года.</a:t>
            </a:r>
            <a:endParaRPr sz="16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2021 год является годом быка, поэтому предлагаю вашему вниманию бычка из цветочных горшочков и фоамирана.</a:t>
            </a:r>
            <a:endParaRPr sz="16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t="12672" b="2617"/>
          <a:stretch/>
        </p:blipFill>
        <p:spPr>
          <a:xfrm>
            <a:off x="4181400" y="155938"/>
            <a:ext cx="4185201" cy="472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 dirty="0"/>
              <a:t>о материалах: фоамиран</a:t>
            </a:r>
            <a:endParaRPr sz="3600"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801000"/>
            <a:ext cx="3985800" cy="33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Comic Sans MS" pitchFamily="66" charset="0"/>
                <a:sym typeface="Comic Sans MS"/>
              </a:rPr>
              <a:t>Что из себя представляет этот материал? </a:t>
            </a:r>
            <a:endParaRPr sz="1400" dirty="0">
              <a:solidFill>
                <a:srgbClr val="000000"/>
              </a:solidFill>
              <a:latin typeface="Comic Sans MS" pitchFamily="66" charset="0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Comic Sans MS" pitchFamily="66" charset="0"/>
                <a:sym typeface="Comic Sans MS"/>
              </a:rPr>
              <a:t>Фоамиран – пластичная замша, выпускающаяся в виде листа и отличающаяся мягкостью.</a:t>
            </a:r>
            <a:endParaRPr sz="1400" dirty="0">
              <a:solidFill>
                <a:srgbClr val="000000"/>
              </a:solidFill>
              <a:latin typeface="Comic Sans MS" pitchFamily="66" charset="0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Comic Sans MS" pitchFamily="66" charset="0"/>
                <a:sym typeface="Comic Sans MS"/>
              </a:rPr>
              <a:t> Особенности материала позволяют использовать его в разных видах рукоделия. </a:t>
            </a:r>
            <a:endParaRPr sz="1400" dirty="0">
              <a:solidFill>
                <a:srgbClr val="000000"/>
              </a:solidFill>
              <a:latin typeface="Comic Sans MS" pitchFamily="66" charset="0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Comic Sans MS" pitchFamily="66" charset="0"/>
                <a:sym typeface="Comic Sans MS"/>
              </a:rPr>
              <a:t>С его помощью можно создавать разнообразный объемный декор: цветы, гирлянды, различные аксессуары для декора.</a:t>
            </a:r>
            <a:endParaRPr sz="1400" dirty="0">
              <a:solidFill>
                <a:srgbClr val="000000"/>
              </a:solidFill>
              <a:latin typeface="Comic Sans MS" pitchFamily="66" charset="0"/>
              <a:sym typeface="Comic Sans MS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825" y="719875"/>
            <a:ext cx="4118474" cy="411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Материалы для поделки</a:t>
            </a:r>
            <a:endParaRPr sz="380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83400" y="801000"/>
            <a:ext cx="420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Нам понадобятся: 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цветочных горшочка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Фоамиран черного и розового цвета 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Шнур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Клей-пистолет или супер-клей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Лента для декора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Колокольчик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Пластиковые глазки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l="12932" r="8543"/>
          <a:stretch/>
        </p:blipFill>
        <p:spPr>
          <a:xfrm>
            <a:off x="4284000" y="838675"/>
            <a:ext cx="4345201" cy="415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Процесс изготовления</a:t>
            </a:r>
            <a:endParaRPr sz="380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0" y="800800"/>
            <a:ext cx="28329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Соединить горшочки клеем, вырезать из черного фоамирана детали по окружности горшка и приклеить к краям.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Вырезать детали ушек и рожек. В нужном месте сделать прорези, вставить детали внутрь и зафиксировать клеем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30277" y="1263936"/>
            <a:ext cx="3865922" cy="289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050" y="800730"/>
            <a:ext cx="2899448" cy="3865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436</Words>
  <Application>Microsoft Office PowerPoint</Application>
  <PresentationFormat>Экран (16:9)</PresentationFormat>
  <Paragraphs>42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Source Code Pro</vt:lpstr>
      <vt:lpstr>Times New Roman</vt:lpstr>
      <vt:lpstr>Amatic SC</vt:lpstr>
      <vt:lpstr>Comic Sans MS</vt:lpstr>
      <vt:lpstr>Beach Day</vt:lpstr>
      <vt:lpstr>Современная новогодняя игрушка</vt:lpstr>
      <vt:lpstr>Презентация PowerPoint</vt:lpstr>
      <vt:lpstr>История появления елочных игрушек</vt:lpstr>
      <vt:lpstr>Презентация PowerPoint</vt:lpstr>
      <vt:lpstr>Презентация PowerPoint</vt:lpstr>
      <vt:lpstr>Презентация PowerPoint</vt:lpstr>
      <vt:lpstr>о материалах: фоамиран</vt:lpstr>
      <vt:lpstr>Материалы для поделки</vt:lpstr>
      <vt:lpstr>Процесс изготовления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новогодняя игрушка</dc:title>
  <cp:lastModifiedBy>Пользователь Windows</cp:lastModifiedBy>
  <cp:revision>3</cp:revision>
  <dcterms:modified xsi:type="dcterms:W3CDTF">2020-12-11T12:02:30Z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1185150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