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58" r:id="rId8"/>
    <p:sldId id="259" r:id="rId9"/>
    <p:sldId id="272" r:id="rId10"/>
    <p:sldId id="262" r:id="rId11"/>
    <p:sldId id="269" r:id="rId12"/>
    <p:sldId id="271" r:id="rId13"/>
    <p:sldId id="273" r:id="rId14"/>
    <p:sldId id="275" r:id="rId15"/>
    <p:sldId id="278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CFE-5990-49B4-B206-44DD2CB122A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DA3-88AB-40B0-98E0-FF0F62E85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901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CFE-5990-49B4-B206-44DD2CB122A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CDA3-88AB-40B0-98E0-FF0F62E85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0852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ECFE-5990-49B4-B206-44DD2CB122A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CDA3-88AB-40B0-98E0-FF0F62E85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822704" y="274315"/>
            <a:ext cx="8327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smtClean="0">
                <a:solidFill>
                  <a:srgbClr val="212529"/>
                </a:solidFill>
                <a:effectLst/>
                <a:latin typeface="Roboto"/>
              </a:rPr>
              <a:t>«Флагманы образования. Школа» президентской платформы «Россия – страна возможностей».</a:t>
            </a:r>
            <a:endParaRPr lang="ru-RU" sz="2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6912" t="10576" r="26558" b="5194"/>
          <a:stretch>
            <a:fillRect/>
          </a:stretch>
        </p:blipFill>
        <p:spPr>
          <a:xfrm>
            <a:off x="3767328" y="1228422"/>
            <a:ext cx="5522976" cy="56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https://cdnn21.img.ria.ru/images/152645/75/1526457580_0:0:3142:1768_1280x0_80_0_0_981faef8731457b9137e2ee9e43f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529789" cy="47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789" y="2178578"/>
            <a:ext cx="3511721" cy="46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85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4" y="310896"/>
            <a:ext cx="8485632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822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0"/>
            <a:ext cx="6150591" cy="4612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0176"/>
            <a:ext cx="3432345" cy="276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907" y="4083364"/>
            <a:ext cx="3703093" cy="27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64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9788" cy="389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20" y="3409901"/>
            <a:ext cx="4599209" cy="3448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181" y="2677871"/>
            <a:ext cx="4633362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079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"/>
            <a:ext cx="8729472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193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32688"/>
            <a:ext cx="7217664" cy="5413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78" y="868680"/>
            <a:ext cx="4155948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429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2243" cy="5034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09" y="834891"/>
            <a:ext cx="5845791" cy="6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097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7267" t="14889" r="23033" b="4044"/>
          <a:stretch>
            <a:fillRect/>
          </a:stretch>
        </p:blipFill>
        <p:spPr>
          <a:xfrm>
            <a:off x="6659781" y="1837694"/>
            <a:ext cx="2487474" cy="3387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43224" t="17391" r="27321" b="10223"/>
          <a:stretch>
            <a:fillRect/>
          </a:stretch>
        </p:blipFill>
        <p:spPr>
          <a:xfrm>
            <a:off x="9490727" y="3285544"/>
            <a:ext cx="2450228" cy="338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41567" t="15778" r="26433" b="4933"/>
          <a:stretch>
            <a:fillRect/>
          </a:stretch>
        </p:blipFill>
        <p:spPr>
          <a:xfrm>
            <a:off x="3294713" y="949453"/>
            <a:ext cx="2791607" cy="3890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7255" y="4325926"/>
            <a:ext cx="1842654" cy="51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51791" t="45746" r="33146" b="17234"/>
          <a:stretch>
            <a:fillRect/>
          </a:stretch>
        </p:blipFill>
        <p:spPr>
          <a:xfrm>
            <a:off x="295612" y="278172"/>
            <a:ext cx="2655629" cy="36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045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50" y="287035"/>
            <a:ext cx="7514791" cy="5636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840" y="6073254"/>
            <a:ext cx="529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/>
              <a:t>Наша команда в Грозном</a:t>
            </a:r>
            <a:endParaRPr lang="ru-RU" sz="3600" b="1"/>
          </a:p>
        </p:txBody>
      </p:sp>
    </p:spTree>
    <p:extLst>
      <p:ext uri="{BB962C8B-B14F-4D97-AF65-F5344CB8AC3E}">
        <p14:creationId xmlns:p14="http://schemas.microsoft.com/office/powerpoint/2010/main" val="6221623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edu.lenobl.ru/media/news/images/2022/10/18/IMG_5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840" y="437616"/>
            <a:ext cx="7490236" cy="49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7614" y="5432082"/>
            <a:ext cx="9461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smtClean="0">
                <a:solidFill>
                  <a:srgbClr val="000000"/>
                </a:solidFill>
                <a:effectLst/>
                <a:latin typeface="Noto Serif"/>
              </a:rPr>
              <a:t>По итогам полуфинала в заключительный этап конкурса из более 36 тысяч участников прошли 416 конкурсантов в составе 104 команд из 45 регионов страны. 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3229714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s://sun2-11.userapi.com/impg/zNdsKq6h7NyczVlci9ohGNxnRw13khBVLuLp_A/SN5zLCcaITI.jpg?size=2560x1707&amp;quality=95&amp;sign=e2e2ff1145c199a35d6b3222e3be63f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4"/>
          <a:stretch>
            <a:fillRect/>
          </a:stretch>
        </p:blipFill>
        <p:spPr bwMode="auto">
          <a:xfrm>
            <a:off x="310896" y="428831"/>
            <a:ext cx="5675320" cy="3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4406730"/>
            <a:ext cx="11045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smtClean="0">
                <a:solidFill>
                  <a:srgbClr val="000000"/>
                </a:solidFill>
                <a:effectLst/>
                <a:latin typeface="Noto Serif"/>
              </a:rPr>
              <a:t>В финале конкурса, который проходил на площадке Лингвистической школы имени Ю. Д.  Дешериева в городе Грозном, команды прошли три очных конкурсных испытания:</a:t>
            </a:r>
          </a:p>
          <a:p>
            <a:r>
              <a:rPr lang="ru-RU" sz="2400" b="0" i="0" smtClean="0">
                <a:solidFill>
                  <a:srgbClr val="000000"/>
                </a:solidFill>
                <a:effectLst/>
                <a:latin typeface="Noto Serif"/>
              </a:rPr>
              <a:t>- «Междисциплинарный урок»;</a:t>
            </a:r>
          </a:p>
          <a:p>
            <a:r>
              <a:rPr lang="ru-RU" sz="2400" b="0" i="0" smtClean="0">
                <a:solidFill>
                  <a:srgbClr val="000000"/>
                </a:solidFill>
                <a:effectLst/>
                <a:latin typeface="Noto Serif"/>
              </a:rPr>
              <a:t>- «Педагогический совет»;</a:t>
            </a:r>
          </a:p>
          <a:p>
            <a:r>
              <a:rPr lang="ru-RU" sz="2400" b="0" i="0" smtClean="0">
                <a:solidFill>
                  <a:srgbClr val="000000"/>
                </a:solidFill>
                <a:effectLst/>
                <a:latin typeface="Noto Serif"/>
              </a:rPr>
              <a:t>- «Проектирование воспитательного мероприятия».</a:t>
            </a:r>
            <a:endParaRPr lang="ru-RU" sz="2400" b="0" i="0">
              <a:solidFill>
                <a:srgbClr val="000000"/>
              </a:solidFill>
              <a:effectLst/>
              <a:latin typeface="Noto Serif"/>
            </a:endParaRPr>
          </a:p>
        </p:txBody>
      </p:sp>
      <p:pic>
        <p:nvPicPr>
          <p:cNvPr id="4102" name="Picture 6" descr="https://sun9-77.userapi.com/impg/ji8uqnUeEhZH-3H_9bEudp3m0TD_cTQnW3ryHA/_PCBJCijZD0.jpg?size=2560x1707&amp;quality=95&amp;sign=7f76ad5982bafe80c19034abc27dd79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264" y="428831"/>
            <a:ext cx="5675752" cy="3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1260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0" y="119554"/>
            <a:ext cx="3165326" cy="4220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45" y="3698543"/>
            <a:ext cx="2356431" cy="3141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51" y="119554"/>
            <a:ext cx="4049300" cy="5397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70" y="4466457"/>
            <a:ext cx="3165326" cy="2373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587" y="119554"/>
            <a:ext cx="2476115" cy="3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66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/>
          <a:stretch>
            <a:fillRect/>
          </a:stretch>
        </p:blipFill>
        <p:spPr>
          <a:xfrm>
            <a:off x="2361064" y="101305"/>
            <a:ext cx="7792870" cy="65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161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 descr="blob:https://web.whatsapp.com/7e4dce1c-de43-4c73-ae24-9c70ac2ee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3c0da184-6378-4222-b741-71a93b5d7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60337"/>
            <a:ext cx="3453257" cy="6488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"/>
          <a:stretch>
            <a:fillRect/>
          </a:stretch>
        </p:blipFill>
        <p:spPr>
          <a:xfrm>
            <a:off x="5192947" y="312738"/>
            <a:ext cx="6144318" cy="3057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23" y="3466876"/>
            <a:ext cx="4242366" cy="31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44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kubnews.ru/upload/resize_cache/iblock/1da/1200_630_2/fvb8pvjp7y81r8qfds4a7m05adp9sy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4" y="603504"/>
            <a:ext cx="11048033" cy="58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9874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66" y="1370312"/>
            <a:ext cx="5251558" cy="3938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" y="142013"/>
            <a:ext cx="2954001" cy="3938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914" y="2711849"/>
            <a:ext cx="2975106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238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7</Paragraphs>
  <Slides>17</Slides>
  <Notes>0</Notes>
  <TotalTime>129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3">
      <vt:lpstr>Arial</vt:lpstr>
      <vt:lpstr>Calibri Light</vt:lpstr>
      <vt:lpstr>Calibri</vt:lpstr>
      <vt:lpstr>Roboto</vt:lpstr>
      <vt:lpstr>Noto Serif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Димон Димон</dc:creator>
  <cp:lastModifiedBy>Admin</cp:lastModifiedBy>
  <cp:revision>16</cp:revision>
  <dcterms:created xsi:type="dcterms:W3CDTF">2022-10-23T15:33:10Z</dcterms:created>
  <dcterms:modified xsi:type="dcterms:W3CDTF">2022-10-27T17:19:09Z</dcterms:modified>
</cp:coreProperties>
</file>