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57" r:id="rId5"/>
    <p:sldId id="261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57F90-D78B-4F15-AACC-0EA22497673D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8801-661F-4130-A027-204C63DC7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5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34D3-A667-499F-B31E-AD9C3710B5E1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A43-31EB-4457-AB43-37A505EEA948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263-4122-484A-869C-CC866FBEDA6E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F525-E7BD-4ADD-A5CF-622433E382C1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13-884C-441F-BF19-5C23B19711A2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313C-A39D-4752-AF06-A25983D87B76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6ECD-4A23-4BBD-B46A-DEBE84EBF32E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06AA-8D51-48D8-8316-40E764DC4041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BCCE-49F0-4D7F-8CC2-2AB09438DF69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45C-BDFF-43E0-A0E0-CC5647236DC0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948A-BB43-48D6-9147-3A845E1A2514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F165-3C9E-495D-97DA-1815C18850A7}" type="datetime1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50@kubanne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 проблема проекта</a:t>
            </a:r>
            <a:endParaRPr lang="ru-RU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Актуальность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/>
              <a:t> </a:t>
            </a:r>
            <a:r>
              <a:rPr lang="ru-RU" sz="3800" dirty="0" smtClean="0"/>
              <a:t>Необходимость в рамках ФГОС реализации Концепции нового учебно-методического комплекса по отечественной истории и её составной части Историко-культурного стандарта.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Проблема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800" dirty="0" smtClean="0"/>
              <a:t>Отсутствие в образовательном учреждении локальной системы формирования российской гражданской идентичности школьников МБОУ СОШ № 50 и методики (и методические разработки по теме) реализации «Историко-культурного стандарта».</a:t>
            </a:r>
            <a:endParaRPr lang="ru-RU" sz="3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Гипотеза </a:t>
            </a:r>
            <a:b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выдвигаемая проектировщиками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500" dirty="0" smtClean="0"/>
              <a:t>Создание локальной системы формирования российской гражданской идентичности школьников МБОУ СОШ № 50 и методики реализации «Историко-культурного стандарта» поможет позитивно повлиять на достижения обучающихся и педагогических работников образовательной организации и будет способствовать ускорению формирования российской гражданской идентичности школьников.</a:t>
            </a:r>
            <a:endParaRPr lang="ru-RU" sz="3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Объект, субъект и предмет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396044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Субъект – проектировщики и педагогический коллектив ОО.</a:t>
            </a:r>
          </a:p>
          <a:p>
            <a:r>
              <a:rPr lang="ru-RU" sz="2400" dirty="0" smtClean="0"/>
              <a:t>Объект – процесс ускорения формирования российской гражданской идентичности школьников.</a:t>
            </a:r>
          </a:p>
          <a:p>
            <a:r>
              <a:rPr lang="ru-RU" sz="2400" dirty="0" smtClean="0"/>
              <a:t>Предмет - создание в школе локальной системы формирования российской гражданской идентичности школьников МБОУ СОШ № 50 и методики реализации «Историко-культурного стандарта».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4211960" y="1556792"/>
            <a:ext cx="4680520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44008" y="2276872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Создание в ОУ локальной системы формирования российской гражданской идентичности школьников и методики реализации «Историко-культурного стандарта».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789040"/>
            <a:ext cx="345638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коллектив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796136" y="4437112"/>
            <a:ext cx="180020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е управление 8"/>
          <p:cNvSpPr/>
          <p:nvPr/>
        </p:nvSpPr>
        <p:spPr>
          <a:xfrm>
            <a:off x="4860032" y="5085184"/>
            <a:ext cx="3312368" cy="1296144"/>
          </a:xfrm>
          <a:prstGeom prst="flowChartManualOperat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российской гражданской идентичности школьников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42292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Учитывая, что согласно принципу Парето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445624" cy="25202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508518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708920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20% усилий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636912"/>
            <a:ext cx="1728192" cy="18722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80% результатов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3284984"/>
            <a:ext cx="1584176" cy="18722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80% усилий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4509120"/>
            <a:ext cx="1728192" cy="6480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20% </a:t>
            </a:r>
            <a:r>
              <a:rPr lang="ru-RU" dirty="0" err="1" smtClean="0"/>
              <a:t>результтаа</a:t>
            </a:r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275856" y="2780928"/>
            <a:ext cx="3384376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приносят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3203848" y="4509120"/>
            <a:ext cx="3384376" cy="72008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тратятся на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3040" y="52883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20 % мероприятий </a:t>
            </a:r>
            <a:r>
              <a:rPr lang="en-US" sz="2400" dirty="0" smtClean="0"/>
              <a:t>/ </a:t>
            </a:r>
            <a:r>
              <a:rPr lang="ru-RU" sz="2400" dirty="0" smtClean="0"/>
              <a:t>выполненной работы (и затраченного времени) дают 80 % результатов  проектировщики выделили те 20 % «дел», которые (по их мнению) дадут  максимальный результат.</a:t>
            </a:r>
            <a:endParaRPr lang="ru-RU" sz="24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7544" y="18864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Цель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692696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Создать в ОУ (согласно Историко-культурному стандарту) локальную систему формирования российской гражданской идентичности школьников МБОУ СОШ № 50 и методики (и методические разработки по теме) реализации «Историко-культурного стандарта».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Задачи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892480" cy="459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211960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изучить публицистическую и методическую литературу по теме инновационного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проанализировать собранную информацию</a:t>
                      </a:r>
                      <a:endParaRPr lang="ru-RU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разработать локальную систему формирования российской гражданской идентичности школьников МБОУ  СОШ № 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аккумулировать созданные и создавать новые методические разработки по теме исследования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организовать и провести цикл обучающих мероприятий для педагогов, родителей и обучающихся образовательной организации МБОУ СОШ № 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распространить наработанный опыт     (с использованием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блогов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педагогов ОУ и сайта МБОУ СОШ № 50)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сформулировать рекомендации по распространению опыта работы в рамках реализации инновационного проекта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осуществить ревизию проектной деятельности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шаги по пролонгации инновационного проекта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602700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	Решаться задачи проекта будут через использование методики «Зеркало инновационных преобразований»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Подходы к выполнению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Мы предполагаем использование </a:t>
            </a:r>
            <a:r>
              <a:rPr lang="ru-RU" b="1" dirty="0" smtClean="0"/>
              <a:t>конвергентного подхода</a:t>
            </a:r>
            <a:r>
              <a:rPr lang="ru-RU" dirty="0" smtClean="0"/>
              <a:t> в процессе реализации нашего инновационного проекта – создание и использование </a:t>
            </a:r>
            <a:r>
              <a:rPr lang="ru-RU" b="1" dirty="0" smtClean="0"/>
              <a:t>алгоритма </a:t>
            </a:r>
            <a:r>
              <a:rPr lang="ru-RU" dirty="0" smtClean="0"/>
              <a:t>продвижения  проекта; создание и использование </a:t>
            </a:r>
            <a:r>
              <a:rPr lang="ru-RU" b="1" dirty="0" smtClean="0"/>
              <a:t>системы проведения занятия</a:t>
            </a:r>
            <a:r>
              <a:rPr lang="ru-RU" dirty="0" smtClean="0"/>
              <a:t> с родителями, педагогами и обучающимися; создание и использование </a:t>
            </a:r>
            <a:r>
              <a:rPr lang="ru-RU" b="1" dirty="0" smtClean="0"/>
              <a:t>методики формирования идентичности</a:t>
            </a:r>
            <a:r>
              <a:rPr lang="ru-RU" dirty="0" smtClean="0"/>
              <a:t> и методических разработок педагогов ОО (МБОУ СОШ № 50)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5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Инновационные продукты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9"/>
            <a:ext cx="8229600" cy="41764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Система (</a:t>
            </a:r>
            <a:r>
              <a:rPr lang="ru-RU" b="1" dirty="0" smtClean="0"/>
              <a:t>схема и система проведения мероприятий</a:t>
            </a:r>
            <a:r>
              <a:rPr lang="ru-RU" dirty="0" smtClean="0"/>
              <a:t> (занятия с родителями, педагогами и обучающимися)) по формированию российской гражданской идентичности школьников МБОУ СОШ № 50 и </a:t>
            </a:r>
            <a:r>
              <a:rPr lang="ru-RU" b="1" dirty="0" smtClean="0"/>
              <a:t>методики и методические разработки </a:t>
            </a:r>
            <a:r>
              <a:rPr lang="ru-RU" dirty="0" smtClean="0"/>
              <a:t>педагогических работников образовательной организации.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5085184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	</a:t>
            </a:r>
            <a:r>
              <a:rPr lang="ru-RU" sz="2400" i="1" dirty="0" smtClean="0">
                <a:solidFill>
                  <a:srgbClr val="C00000"/>
                </a:solidFill>
              </a:rPr>
              <a:t>Кроме это , на все этапах реализации проекта, будет продвигаться  идеи и разработки участников проекта через </a:t>
            </a:r>
            <a:r>
              <a:rPr lang="ru-RU" sz="2400" i="1" dirty="0" err="1" smtClean="0">
                <a:solidFill>
                  <a:srgbClr val="C00000"/>
                </a:solidFill>
              </a:rPr>
              <a:t>блог</a:t>
            </a:r>
            <a:r>
              <a:rPr lang="ru-RU" sz="2400" i="1" dirty="0" smtClean="0">
                <a:solidFill>
                  <a:srgbClr val="C00000"/>
                </a:solidFill>
              </a:rPr>
              <a:t>  (совместный учеников и педагогов-обществоведов) и будет накапливаться банк методических разработок.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Эффекты от реализации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736304"/>
          </a:xfrm>
        </p:spPr>
        <p:txBody>
          <a:bodyPr>
            <a:normAutofit fontScale="55000" lnSpcReduction="20000"/>
          </a:bodyPr>
          <a:lstStyle/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Создание системы  по формированию российской гражданской идентичности школьников МБОУ СОШ № 50;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качества знаний по истории;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Увеличение числа не только участников, но и победителей предметных олимпиад;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Рост числа выпускников набравших при сдаче ГИА 80 и более баллов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3861048"/>
            <a:ext cx="5423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Диссеминация опыта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/>
              <a:t>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совместно с МКУ КНМЦ обучающих и методических семинаров по теме проекта;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Рост числа посетителей и подписчиков блога (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www.hsforum.ru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педагогов-обществоведов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историков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МБОУ СОШ №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 открыты для сотрудничества</a:t>
            </a:r>
            <a:endParaRPr lang="ru-RU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29809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350031, Краснодар, ул. Целиноградская, 1</a:t>
            </a:r>
          </a:p>
          <a:p>
            <a:r>
              <a:rPr lang="en-US" b="1" dirty="0" smtClean="0"/>
              <a:t>email: </a:t>
            </a:r>
            <a:r>
              <a:rPr lang="en-US" b="1" dirty="0" smtClean="0">
                <a:hlinkClick r:id="rId2"/>
              </a:rPr>
              <a:t>school50@kubannet.ru</a:t>
            </a:r>
            <a:endParaRPr lang="ru-RU" b="1" dirty="0" smtClean="0"/>
          </a:p>
          <a:p>
            <a:r>
              <a:rPr lang="ru-RU" b="1" dirty="0" smtClean="0"/>
              <a:t>тел: 8 (861) 211-33-20 факс: 8 (861) 211-33-20</a:t>
            </a:r>
          </a:p>
          <a:p>
            <a:r>
              <a:rPr lang="ru-RU" b="1" dirty="0" smtClean="0"/>
              <a:t>заместитель директора по учебно-методической работе 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Михненко</a:t>
            </a:r>
            <a:r>
              <a:rPr lang="ru-RU" b="1" dirty="0" smtClean="0"/>
              <a:t> </a:t>
            </a:r>
            <a:r>
              <a:rPr lang="ru-RU" b="1" smtClean="0"/>
              <a:t>Юлия Юрьевна, </a:t>
            </a:r>
            <a:r>
              <a:rPr lang="ru-RU" b="1" dirty="0" smtClean="0"/>
              <a:t>тел. 8(861)211-33-22</a:t>
            </a:r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446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Тема Office</vt:lpstr>
      <vt:lpstr>Актуальность и проблема проекта</vt:lpstr>
      <vt:lpstr>Гипотеза  выдвигаемая проектировщиками</vt:lpstr>
      <vt:lpstr>Объект, субъект и предмет исследования</vt:lpstr>
      <vt:lpstr>Учитывая, что согласно принципу Парето</vt:lpstr>
      <vt:lpstr>Задачи</vt:lpstr>
      <vt:lpstr>Подходы к выполнению проекта</vt:lpstr>
      <vt:lpstr>Инновационные продукты</vt:lpstr>
      <vt:lpstr>Эффекты от реализации проекта</vt:lpstr>
      <vt:lpstr>Мы открыты для сотрудничества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конкурс инновационных проектов образовательных организаций муниципального образования город Краснодар </dc:title>
  <dc:creator>Маркарьян</dc:creator>
  <cp:lastModifiedBy>Admin</cp:lastModifiedBy>
  <cp:revision>48</cp:revision>
  <dcterms:created xsi:type="dcterms:W3CDTF">2020-09-21T01:56:36Z</dcterms:created>
  <dcterms:modified xsi:type="dcterms:W3CDTF">2021-09-10T04:02:31Z</dcterms:modified>
</cp:coreProperties>
</file>