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6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949-9D7F-4D66-948B-17C16917803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F081-F574-4042-B975-7AA8375E3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1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949-9D7F-4D66-948B-17C16917803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F081-F574-4042-B975-7AA8375E3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90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949-9D7F-4D66-948B-17C16917803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F081-F574-4042-B975-7AA8375E3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00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949-9D7F-4D66-948B-17C16917803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F081-F574-4042-B975-7AA8375E3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3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949-9D7F-4D66-948B-17C16917803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F081-F574-4042-B975-7AA8375E3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26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949-9D7F-4D66-948B-17C16917803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F081-F574-4042-B975-7AA8375E3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35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949-9D7F-4D66-948B-17C16917803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F081-F574-4042-B975-7AA8375E3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7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949-9D7F-4D66-948B-17C16917803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F081-F574-4042-B975-7AA8375E3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8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949-9D7F-4D66-948B-17C16917803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F081-F574-4042-B975-7AA8375E3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55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949-9D7F-4D66-948B-17C16917803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F081-F574-4042-B975-7AA8375E3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21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949-9D7F-4D66-948B-17C16917803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F081-F574-4042-B975-7AA8375E3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8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04949-9D7F-4D66-948B-17C16917803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BF081-F574-4042-B975-7AA8375E3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2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Некоторые из наших достижений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2020-2021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212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165954"/>
            <a:ext cx="3456606" cy="2455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0745" y="368488"/>
            <a:ext cx="6755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Активность  на федеральном уровне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760" y="1206835"/>
            <a:ext cx="2645684" cy="36385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70" y="1165953"/>
            <a:ext cx="2645685" cy="36385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4247889"/>
            <a:ext cx="3456606" cy="24754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80" y="1165954"/>
            <a:ext cx="2645685" cy="36385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84876" y="5153662"/>
            <a:ext cx="7973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Ученица 10 </a:t>
            </a:r>
            <a:r>
              <a:rPr lang="ru-RU" sz="2400" b="1" dirty="0">
                <a:solidFill>
                  <a:prstClr val="black"/>
                </a:solidFill>
              </a:rPr>
              <a:t>А </a:t>
            </a:r>
            <a:r>
              <a:rPr lang="ru-RU" sz="2400" b="1" dirty="0" smtClean="0">
                <a:solidFill>
                  <a:prstClr val="black"/>
                </a:solidFill>
              </a:rPr>
              <a:t>класса Тихонова Полина </a:t>
            </a:r>
            <a:r>
              <a:rPr lang="ru-RU" sz="2400" b="1" dirty="0">
                <a:solidFill>
                  <a:prstClr val="black"/>
                </a:solidFill>
              </a:rPr>
              <a:t>получил Диплом -   </a:t>
            </a:r>
            <a:r>
              <a:rPr lang="ru-RU" sz="2400" b="1" dirty="0" smtClean="0">
                <a:solidFill>
                  <a:prstClr val="black"/>
                </a:solidFill>
              </a:rPr>
              <a:t>Призера </a:t>
            </a:r>
            <a:r>
              <a:rPr lang="en-US" sz="2400" b="1" dirty="0" smtClean="0">
                <a:solidFill>
                  <a:prstClr val="black"/>
                </a:solidFill>
              </a:rPr>
              <a:t>II</a:t>
            </a:r>
            <a:r>
              <a:rPr lang="ru-RU" sz="2400" b="1" dirty="0" smtClean="0">
                <a:solidFill>
                  <a:prstClr val="black"/>
                </a:solidFill>
              </a:rPr>
              <a:t> степени </a:t>
            </a:r>
            <a:r>
              <a:rPr lang="en-US" sz="2400" b="1" dirty="0" smtClean="0">
                <a:solidFill>
                  <a:prstClr val="black"/>
                </a:solidFill>
              </a:rPr>
              <a:t>IV</a:t>
            </a:r>
            <a:r>
              <a:rPr lang="ru-RU" sz="2400" b="1" dirty="0" smtClean="0">
                <a:solidFill>
                  <a:prstClr val="black"/>
                </a:solidFill>
              </a:rPr>
              <a:t> Всероссийской </a:t>
            </a:r>
            <a:r>
              <a:rPr lang="ru-RU" sz="2400" b="1" dirty="0">
                <a:solidFill>
                  <a:prstClr val="black"/>
                </a:solidFill>
              </a:rPr>
              <a:t>Олимпиады </a:t>
            </a:r>
            <a:r>
              <a:rPr lang="ru-RU" sz="2400" b="1" dirty="0" smtClean="0">
                <a:solidFill>
                  <a:prstClr val="black"/>
                </a:solidFill>
              </a:rPr>
              <a:t>по сервису, туризму и гостиничному делу (в номинации «История»)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9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075867"/>
            <a:ext cx="5391605" cy="38116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0" y="1075867"/>
            <a:ext cx="4236720" cy="5826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8337" y="423352"/>
            <a:ext cx="8582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Активность  на региональном уровне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456" y="5217943"/>
            <a:ext cx="7735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Ученик 11 А класс Потёмкин Вячеслав получил Диплом -   </a:t>
            </a:r>
            <a:r>
              <a:rPr lang="ru-RU" sz="2400" b="1" dirty="0"/>
              <a:t>Призера заключительного этапа Олимпиады школьников </a:t>
            </a:r>
            <a:r>
              <a:rPr lang="ru-RU" sz="2400" b="1" dirty="0" err="1"/>
              <a:t>РАНХиГС</a:t>
            </a:r>
            <a:r>
              <a:rPr lang="ru-RU" sz="2400" b="1" dirty="0"/>
              <a:t> по профилю </a:t>
            </a:r>
            <a:r>
              <a:rPr lang="ru-RU" sz="2400" b="1" dirty="0" smtClean="0"/>
              <a:t>обществознание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1104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8337" y="423352"/>
            <a:ext cx="8582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Активность  на муниципальном уровне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11" y="2048256"/>
            <a:ext cx="3409474" cy="46817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99" y="2048256"/>
            <a:ext cx="3502701" cy="4809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89" y="1371600"/>
            <a:ext cx="3191405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50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65</Words>
  <Application>Microsoft Office PowerPoint</Application>
  <PresentationFormat>Широкоэкранный</PresentationFormat>
  <Paragraphs>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Некоторые из наших достижений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2021-10-11T04:21:36Z</dcterms:created>
  <dcterms:modified xsi:type="dcterms:W3CDTF">2021-10-11T11:54:39Z</dcterms:modified>
</cp:coreProperties>
</file>