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8" r:id="rId2"/>
    <p:sldId id="257" r:id="rId3"/>
    <p:sldId id="263" r:id="rId4"/>
    <p:sldId id="286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7" r:id="rId13"/>
    <p:sldId id="309" r:id="rId14"/>
    <p:sldId id="310" r:id="rId15"/>
    <p:sldId id="311" r:id="rId16"/>
    <p:sldId id="312" r:id="rId17"/>
    <p:sldId id="313" r:id="rId18"/>
    <p:sldId id="314" r:id="rId19"/>
    <p:sldId id="31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10" autoAdjust="0"/>
  </p:normalViewPr>
  <p:slideViewPr>
    <p:cSldViewPr>
      <p:cViewPr varScale="1">
        <p:scale>
          <a:sx n="59" d="100"/>
          <a:sy n="59" d="100"/>
        </p:scale>
        <p:origin x="16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36DA08-ADFA-4D28-B15A-F235E6AE5A54}" type="doc">
      <dgm:prSet loTypeId="urn:microsoft.com/office/officeart/2005/8/layout/chevron2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F07844C-B0D4-40DD-A67A-4235E3E5341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создать (развить, сопоставить, согласовать) представление о роли и месте проектной деятельности в современном образовании;</a:t>
          </a:r>
          <a:endParaRPr lang="ru-RU" dirty="0"/>
        </a:p>
      </dgm:t>
    </dgm:pt>
    <dgm:pt modelId="{D514B445-2238-4064-AF14-F90D1374B06A}" type="parTrans" cxnId="{E1786D45-25D8-40A0-8F1E-437799101B8E}">
      <dgm:prSet/>
      <dgm:spPr/>
      <dgm:t>
        <a:bodyPr/>
        <a:lstStyle/>
        <a:p>
          <a:endParaRPr lang="ru-RU"/>
        </a:p>
      </dgm:t>
    </dgm:pt>
    <dgm:pt modelId="{915463CE-F818-4B68-8890-14A55E34DA4C}" type="sibTrans" cxnId="{E1786D45-25D8-40A0-8F1E-437799101B8E}">
      <dgm:prSet/>
      <dgm:spPr/>
      <dgm:t>
        <a:bodyPr/>
        <a:lstStyle/>
        <a:p>
          <a:endParaRPr lang="ru-RU"/>
        </a:p>
      </dgm:t>
    </dgm:pt>
    <dgm:pt modelId="{2F448ABD-FBB4-4563-9F63-862663B064CF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проанализировать  дидактические возможности информационных технологий при организации проектной деятельности;</a:t>
          </a:r>
          <a:endParaRPr lang="ru-RU" dirty="0"/>
        </a:p>
      </dgm:t>
    </dgm:pt>
    <dgm:pt modelId="{BEC92967-8481-4DE9-9F92-DE1F52EF670E}" type="parTrans" cxnId="{2EEF9E7C-3DDB-49ED-8B1D-88B24BDC688B}">
      <dgm:prSet/>
      <dgm:spPr/>
      <dgm:t>
        <a:bodyPr/>
        <a:lstStyle/>
        <a:p>
          <a:endParaRPr lang="ru-RU"/>
        </a:p>
      </dgm:t>
    </dgm:pt>
    <dgm:pt modelId="{2D08231B-B7C1-463F-9E1D-BAF935FD7E52}" type="sibTrans" cxnId="{2EEF9E7C-3DDB-49ED-8B1D-88B24BDC688B}">
      <dgm:prSet/>
      <dgm:spPr/>
      <dgm:t>
        <a:bodyPr/>
        <a:lstStyle/>
        <a:p>
          <a:endParaRPr lang="ru-RU"/>
        </a:p>
      </dgm:t>
    </dgm:pt>
    <dgm:pt modelId="{FC513CD7-9753-4419-A986-E1294AAD528C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познакомить с интернет ресурсами, предоставляющими возможность организации совместной учебной деятельности</a:t>
          </a:r>
          <a:endParaRPr lang="ru-RU" dirty="0"/>
        </a:p>
      </dgm:t>
    </dgm:pt>
    <dgm:pt modelId="{71879CBD-A15B-4048-9707-CE398C179AC7}" type="parTrans" cxnId="{B862754D-197E-41CF-BD4B-0B0BE3EE358F}">
      <dgm:prSet/>
      <dgm:spPr/>
      <dgm:t>
        <a:bodyPr/>
        <a:lstStyle/>
        <a:p>
          <a:endParaRPr lang="ru-RU"/>
        </a:p>
      </dgm:t>
    </dgm:pt>
    <dgm:pt modelId="{BE306FF8-879B-4329-87EE-B34915C5944A}" type="sibTrans" cxnId="{B862754D-197E-41CF-BD4B-0B0BE3EE358F}">
      <dgm:prSet/>
      <dgm:spPr/>
      <dgm:t>
        <a:bodyPr/>
        <a:lstStyle/>
        <a:p>
          <a:endParaRPr lang="ru-RU"/>
        </a:p>
      </dgm:t>
    </dgm:pt>
    <dgm:pt modelId="{59269587-1168-4CBF-9F4F-7E51745EF1D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endParaRPr lang="ru-RU"/>
        </a:p>
      </dgm:t>
    </dgm:pt>
    <dgm:pt modelId="{F3FE8854-F189-4E2F-A588-31CFE32943FC}" type="parTrans" cxnId="{C8F8142F-AD22-4558-AF46-DBACD55B10D5}">
      <dgm:prSet/>
      <dgm:spPr/>
      <dgm:t>
        <a:bodyPr/>
        <a:lstStyle/>
        <a:p>
          <a:endParaRPr lang="ru-RU"/>
        </a:p>
      </dgm:t>
    </dgm:pt>
    <dgm:pt modelId="{798417EA-1B9B-4BC9-8948-BC8BB061F414}" type="sibTrans" cxnId="{C8F8142F-AD22-4558-AF46-DBACD55B10D5}">
      <dgm:prSet/>
      <dgm:spPr/>
      <dgm:t>
        <a:bodyPr/>
        <a:lstStyle/>
        <a:p>
          <a:endParaRPr lang="ru-RU"/>
        </a:p>
      </dgm:t>
    </dgm:pt>
    <dgm:pt modelId="{7B39B5FF-5CB3-4701-9607-62E691D857E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endParaRPr lang="ru-RU" dirty="0"/>
        </a:p>
      </dgm:t>
    </dgm:pt>
    <dgm:pt modelId="{914A3F7B-D4AF-406E-8F14-A003818C734C}" type="parTrans" cxnId="{3D9CD3B1-C7FB-4CFC-A830-FB4BD536D4B5}">
      <dgm:prSet/>
      <dgm:spPr/>
      <dgm:t>
        <a:bodyPr/>
        <a:lstStyle/>
        <a:p>
          <a:endParaRPr lang="ru-RU"/>
        </a:p>
      </dgm:t>
    </dgm:pt>
    <dgm:pt modelId="{FB4875A8-644C-4F68-914A-77F66F2710C6}" type="sibTrans" cxnId="{3D9CD3B1-C7FB-4CFC-A830-FB4BD536D4B5}">
      <dgm:prSet/>
      <dgm:spPr/>
      <dgm:t>
        <a:bodyPr/>
        <a:lstStyle/>
        <a:p>
          <a:endParaRPr lang="ru-RU"/>
        </a:p>
      </dgm:t>
    </dgm:pt>
    <dgm:pt modelId="{9FDF8F31-573D-433D-A964-0AFA88CCCCA7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endParaRPr lang="ru-RU" dirty="0"/>
        </a:p>
      </dgm:t>
    </dgm:pt>
    <dgm:pt modelId="{F503DFE9-103D-4886-B4B0-50F675B090EA}" type="parTrans" cxnId="{5D3D9FCF-AEF4-48F0-8544-5C8227407A5E}">
      <dgm:prSet/>
      <dgm:spPr/>
      <dgm:t>
        <a:bodyPr/>
        <a:lstStyle/>
        <a:p>
          <a:endParaRPr lang="ru-RU"/>
        </a:p>
      </dgm:t>
    </dgm:pt>
    <dgm:pt modelId="{AE9EADDD-20BE-4611-85A9-B39C3DE53C28}" type="sibTrans" cxnId="{5D3D9FCF-AEF4-48F0-8544-5C8227407A5E}">
      <dgm:prSet/>
      <dgm:spPr/>
      <dgm:t>
        <a:bodyPr/>
        <a:lstStyle/>
        <a:p>
          <a:endParaRPr lang="ru-RU"/>
        </a:p>
      </dgm:t>
    </dgm:pt>
    <dgm:pt modelId="{D31D4DA4-884D-46BD-8362-546028A0EFCC}" type="pres">
      <dgm:prSet presAssocID="{E936DA08-ADFA-4D28-B15A-F235E6AE5A5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17E7C1-97E8-43F3-A71A-78076D185E83}" type="pres">
      <dgm:prSet presAssocID="{59269587-1168-4CBF-9F4F-7E51745EF1D5}" presName="composite" presStyleCnt="0"/>
      <dgm:spPr/>
    </dgm:pt>
    <dgm:pt modelId="{A0C378DE-A671-4308-AD2D-47A5C3B25AFC}" type="pres">
      <dgm:prSet presAssocID="{59269587-1168-4CBF-9F4F-7E51745EF1D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5BE46-E2A9-4BDC-A99A-4C8DF211CEEE}" type="pres">
      <dgm:prSet presAssocID="{59269587-1168-4CBF-9F4F-7E51745EF1D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0ABFD-5095-4E1F-8C8B-9A5BC4FB759F}" type="pres">
      <dgm:prSet presAssocID="{798417EA-1B9B-4BC9-8948-BC8BB061F414}" presName="sp" presStyleCnt="0"/>
      <dgm:spPr/>
    </dgm:pt>
    <dgm:pt modelId="{4B1728B7-4068-4549-AEED-EDAA93A69AA4}" type="pres">
      <dgm:prSet presAssocID="{7B39B5FF-5CB3-4701-9607-62E691D857EE}" presName="composite" presStyleCnt="0"/>
      <dgm:spPr/>
    </dgm:pt>
    <dgm:pt modelId="{D3B12C6B-6A46-4432-8D2A-8011FC0FA8BA}" type="pres">
      <dgm:prSet presAssocID="{7B39B5FF-5CB3-4701-9607-62E691D857E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B4D4B-440F-4191-A83B-CF90E98BB129}" type="pres">
      <dgm:prSet presAssocID="{7B39B5FF-5CB3-4701-9607-62E691D857E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52DFA-8736-464D-BA30-E55DD7A19EDF}" type="pres">
      <dgm:prSet presAssocID="{FB4875A8-644C-4F68-914A-77F66F2710C6}" presName="sp" presStyleCnt="0"/>
      <dgm:spPr/>
    </dgm:pt>
    <dgm:pt modelId="{5ACC9A9E-80AF-47AF-9C49-B52F4C6727C5}" type="pres">
      <dgm:prSet presAssocID="{9FDF8F31-573D-433D-A964-0AFA88CCCCA7}" presName="composite" presStyleCnt="0"/>
      <dgm:spPr/>
    </dgm:pt>
    <dgm:pt modelId="{BF955408-675D-4988-9BD5-B06D41F461CC}" type="pres">
      <dgm:prSet presAssocID="{9FDF8F31-573D-433D-A964-0AFA88CCCCA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910B4-F2C3-4BDC-9513-931B27FB562D}" type="pres">
      <dgm:prSet presAssocID="{9FDF8F31-573D-433D-A964-0AFA88CCCCA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F8142F-AD22-4558-AF46-DBACD55B10D5}" srcId="{E936DA08-ADFA-4D28-B15A-F235E6AE5A54}" destId="{59269587-1168-4CBF-9F4F-7E51745EF1D5}" srcOrd="0" destOrd="0" parTransId="{F3FE8854-F189-4E2F-A588-31CFE32943FC}" sibTransId="{798417EA-1B9B-4BC9-8948-BC8BB061F414}"/>
    <dgm:cxn modelId="{FB70CA24-57FC-4D66-B67A-FA718D2ACF5D}" type="presOf" srcId="{2F448ABD-FBB4-4563-9F63-862663B064CF}" destId="{DE3B4D4B-440F-4191-A83B-CF90E98BB129}" srcOrd="0" destOrd="0" presId="urn:microsoft.com/office/officeart/2005/8/layout/chevron2"/>
    <dgm:cxn modelId="{2EEF9E7C-3DDB-49ED-8B1D-88B24BDC688B}" srcId="{7B39B5FF-5CB3-4701-9607-62E691D857EE}" destId="{2F448ABD-FBB4-4563-9F63-862663B064CF}" srcOrd="0" destOrd="0" parTransId="{BEC92967-8481-4DE9-9F92-DE1F52EF670E}" sibTransId="{2D08231B-B7C1-463F-9E1D-BAF935FD7E52}"/>
    <dgm:cxn modelId="{B862754D-197E-41CF-BD4B-0B0BE3EE358F}" srcId="{9FDF8F31-573D-433D-A964-0AFA88CCCCA7}" destId="{FC513CD7-9753-4419-A986-E1294AAD528C}" srcOrd="0" destOrd="0" parTransId="{71879CBD-A15B-4048-9707-CE398C179AC7}" sibTransId="{BE306FF8-879B-4329-87EE-B34915C5944A}"/>
    <dgm:cxn modelId="{7DA13252-DD0F-4F46-B226-17A39126F9F7}" type="presOf" srcId="{7B39B5FF-5CB3-4701-9607-62E691D857EE}" destId="{D3B12C6B-6A46-4432-8D2A-8011FC0FA8BA}" srcOrd="0" destOrd="0" presId="urn:microsoft.com/office/officeart/2005/8/layout/chevron2"/>
    <dgm:cxn modelId="{3D9CD3B1-C7FB-4CFC-A830-FB4BD536D4B5}" srcId="{E936DA08-ADFA-4D28-B15A-F235E6AE5A54}" destId="{7B39B5FF-5CB3-4701-9607-62E691D857EE}" srcOrd="1" destOrd="0" parTransId="{914A3F7B-D4AF-406E-8F14-A003818C734C}" sibTransId="{FB4875A8-644C-4F68-914A-77F66F2710C6}"/>
    <dgm:cxn modelId="{D8D7E0B4-A087-4928-BCF3-17A377437608}" type="presOf" srcId="{EF07844C-B0D4-40DD-A67A-4235E3E53418}" destId="{AE65BE46-E2A9-4BDC-A99A-4C8DF211CEEE}" srcOrd="0" destOrd="0" presId="urn:microsoft.com/office/officeart/2005/8/layout/chevron2"/>
    <dgm:cxn modelId="{4C7D8A1B-2DC2-49A1-A603-40DCD351ABBB}" type="presOf" srcId="{FC513CD7-9753-4419-A986-E1294AAD528C}" destId="{430910B4-F2C3-4BDC-9513-931B27FB562D}" srcOrd="0" destOrd="0" presId="urn:microsoft.com/office/officeart/2005/8/layout/chevron2"/>
    <dgm:cxn modelId="{BD45301D-ADCE-4E84-BCE3-B1A541C14E47}" type="presOf" srcId="{E936DA08-ADFA-4D28-B15A-F235E6AE5A54}" destId="{D31D4DA4-884D-46BD-8362-546028A0EFCC}" srcOrd="0" destOrd="0" presId="urn:microsoft.com/office/officeart/2005/8/layout/chevron2"/>
    <dgm:cxn modelId="{C47D054F-DC20-46EB-BA97-A3E4FF28ED81}" type="presOf" srcId="{9FDF8F31-573D-433D-A964-0AFA88CCCCA7}" destId="{BF955408-675D-4988-9BD5-B06D41F461CC}" srcOrd="0" destOrd="0" presId="urn:microsoft.com/office/officeart/2005/8/layout/chevron2"/>
    <dgm:cxn modelId="{5D3D9FCF-AEF4-48F0-8544-5C8227407A5E}" srcId="{E936DA08-ADFA-4D28-B15A-F235E6AE5A54}" destId="{9FDF8F31-573D-433D-A964-0AFA88CCCCA7}" srcOrd="2" destOrd="0" parTransId="{F503DFE9-103D-4886-B4B0-50F675B090EA}" sibTransId="{AE9EADDD-20BE-4611-85A9-B39C3DE53C28}"/>
    <dgm:cxn modelId="{D236506F-B15B-48AE-8877-D7C30B0DE1C3}" type="presOf" srcId="{59269587-1168-4CBF-9F4F-7E51745EF1D5}" destId="{A0C378DE-A671-4308-AD2D-47A5C3B25AFC}" srcOrd="0" destOrd="0" presId="urn:microsoft.com/office/officeart/2005/8/layout/chevron2"/>
    <dgm:cxn modelId="{E1786D45-25D8-40A0-8F1E-437799101B8E}" srcId="{59269587-1168-4CBF-9F4F-7E51745EF1D5}" destId="{EF07844C-B0D4-40DD-A67A-4235E3E53418}" srcOrd="0" destOrd="0" parTransId="{D514B445-2238-4064-AF14-F90D1374B06A}" sibTransId="{915463CE-F818-4B68-8890-14A55E34DA4C}"/>
    <dgm:cxn modelId="{9C9D4FAE-2A26-4655-862B-6983C122E590}" type="presParOf" srcId="{D31D4DA4-884D-46BD-8362-546028A0EFCC}" destId="{3517E7C1-97E8-43F3-A71A-78076D185E83}" srcOrd="0" destOrd="0" presId="urn:microsoft.com/office/officeart/2005/8/layout/chevron2"/>
    <dgm:cxn modelId="{78565562-66F6-4B18-AC2F-8441866D1AAB}" type="presParOf" srcId="{3517E7C1-97E8-43F3-A71A-78076D185E83}" destId="{A0C378DE-A671-4308-AD2D-47A5C3B25AFC}" srcOrd="0" destOrd="0" presId="urn:microsoft.com/office/officeart/2005/8/layout/chevron2"/>
    <dgm:cxn modelId="{AFF15C85-5009-4A10-9DA4-1E668F1B5BEB}" type="presParOf" srcId="{3517E7C1-97E8-43F3-A71A-78076D185E83}" destId="{AE65BE46-E2A9-4BDC-A99A-4C8DF211CEEE}" srcOrd="1" destOrd="0" presId="urn:microsoft.com/office/officeart/2005/8/layout/chevron2"/>
    <dgm:cxn modelId="{5496AAC5-9D03-480D-B5FD-A9B6B881BB19}" type="presParOf" srcId="{D31D4DA4-884D-46BD-8362-546028A0EFCC}" destId="{1180ABFD-5095-4E1F-8C8B-9A5BC4FB759F}" srcOrd="1" destOrd="0" presId="urn:microsoft.com/office/officeart/2005/8/layout/chevron2"/>
    <dgm:cxn modelId="{860AFD4B-7AA9-4B7D-9BC3-BC3C0C8F6D16}" type="presParOf" srcId="{D31D4DA4-884D-46BD-8362-546028A0EFCC}" destId="{4B1728B7-4068-4549-AEED-EDAA93A69AA4}" srcOrd="2" destOrd="0" presId="urn:microsoft.com/office/officeart/2005/8/layout/chevron2"/>
    <dgm:cxn modelId="{F130851F-945D-49E1-97A8-31D9213771B3}" type="presParOf" srcId="{4B1728B7-4068-4549-AEED-EDAA93A69AA4}" destId="{D3B12C6B-6A46-4432-8D2A-8011FC0FA8BA}" srcOrd="0" destOrd="0" presId="urn:microsoft.com/office/officeart/2005/8/layout/chevron2"/>
    <dgm:cxn modelId="{3B5A1F3E-FCC6-4083-A405-06211E5F69E0}" type="presParOf" srcId="{4B1728B7-4068-4549-AEED-EDAA93A69AA4}" destId="{DE3B4D4B-440F-4191-A83B-CF90E98BB129}" srcOrd="1" destOrd="0" presId="urn:microsoft.com/office/officeart/2005/8/layout/chevron2"/>
    <dgm:cxn modelId="{B40B8F46-6AD7-46E9-A4B7-A3FC73D7B310}" type="presParOf" srcId="{D31D4DA4-884D-46BD-8362-546028A0EFCC}" destId="{21352DFA-8736-464D-BA30-E55DD7A19EDF}" srcOrd="3" destOrd="0" presId="urn:microsoft.com/office/officeart/2005/8/layout/chevron2"/>
    <dgm:cxn modelId="{AF3F6361-DE78-49EB-BAA5-BCEEB7F9DB73}" type="presParOf" srcId="{D31D4DA4-884D-46BD-8362-546028A0EFCC}" destId="{5ACC9A9E-80AF-47AF-9C49-B52F4C6727C5}" srcOrd="4" destOrd="0" presId="urn:microsoft.com/office/officeart/2005/8/layout/chevron2"/>
    <dgm:cxn modelId="{AACDE759-7096-47CC-BFE7-2E4CE21B47CD}" type="presParOf" srcId="{5ACC9A9E-80AF-47AF-9C49-B52F4C6727C5}" destId="{BF955408-675D-4988-9BD5-B06D41F461CC}" srcOrd="0" destOrd="0" presId="urn:microsoft.com/office/officeart/2005/8/layout/chevron2"/>
    <dgm:cxn modelId="{D3235DBF-F795-4DEB-8181-1909791453C6}" type="presParOf" srcId="{5ACC9A9E-80AF-47AF-9C49-B52F4C6727C5}" destId="{430910B4-F2C3-4BDC-9513-931B27FB56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A226DA-64ED-4782-94DC-C6F2FB94FB5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9ED20A-85B0-4E69-8816-185C0705B14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mtClean="0"/>
            <a:t>Исследовательские проекты</a:t>
          </a:r>
          <a:endParaRPr lang="ru-RU"/>
        </a:p>
      </dgm:t>
    </dgm:pt>
    <dgm:pt modelId="{79D6FC92-6DD1-4316-98B6-6F0333686A42}" type="parTrans" cxnId="{E8C45FF1-1A73-4320-9670-A7CF01371BBB}">
      <dgm:prSet/>
      <dgm:spPr/>
      <dgm:t>
        <a:bodyPr/>
        <a:lstStyle/>
        <a:p>
          <a:endParaRPr lang="ru-RU"/>
        </a:p>
      </dgm:t>
    </dgm:pt>
    <dgm:pt modelId="{237F268B-68BD-4D92-BBFF-3B51B2754293}" type="sibTrans" cxnId="{E8C45FF1-1A73-4320-9670-A7CF01371BBB}">
      <dgm:prSet/>
      <dgm:spPr/>
      <dgm:t>
        <a:bodyPr/>
        <a:lstStyle/>
        <a:p>
          <a:endParaRPr lang="ru-RU"/>
        </a:p>
      </dgm:t>
    </dgm:pt>
    <dgm:pt modelId="{3E85FCBC-2893-4A19-B60C-3E3B6988AABB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Творческие проекты (газета, видеофильм, праздник, статья, альманах, альбом)</a:t>
          </a:r>
          <a:endParaRPr lang="ru-RU" dirty="0"/>
        </a:p>
      </dgm:t>
    </dgm:pt>
    <dgm:pt modelId="{80FDEA1D-CEE1-42FC-8D3F-FEE9BD4FDC27}" type="parTrans" cxnId="{0A83C2BD-0DAE-47A4-B78F-112772E6E13F}">
      <dgm:prSet/>
      <dgm:spPr/>
      <dgm:t>
        <a:bodyPr/>
        <a:lstStyle/>
        <a:p>
          <a:endParaRPr lang="ru-RU"/>
        </a:p>
      </dgm:t>
    </dgm:pt>
    <dgm:pt modelId="{5F196D2C-97F7-4782-89D9-F72083E82194}" type="sibTrans" cxnId="{0A83C2BD-0DAE-47A4-B78F-112772E6E13F}">
      <dgm:prSet/>
      <dgm:spPr/>
      <dgm:t>
        <a:bodyPr/>
        <a:lstStyle/>
        <a:p>
          <a:endParaRPr lang="ru-RU"/>
        </a:p>
      </dgm:t>
    </dgm:pt>
    <dgm:pt modelId="{5296853B-4E31-46ED-B828-08EB768F1CF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Информационные проекты</a:t>
          </a:r>
          <a:endParaRPr lang="ru-RU" dirty="0"/>
        </a:p>
      </dgm:t>
    </dgm:pt>
    <dgm:pt modelId="{25FA8F8B-AF13-4E6C-89E6-5C2A0A464A05}" type="parTrans" cxnId="{C4272E2A-FFC9-4972-8D3C-7CC38C388E9B}">
      <dgm:prSet/>
      <dgm:spPr/>
      <dgm:t>
        <a:bodyPr/>
        <a:lstStyle/>
        <a:p>
          <a:endParaRPr lang="ru-RU"/>
        </a:p>
      </dgm:t>
    </dgm:pt>
    <dgm:pt modelId="{178E3D31-ABDB-4A7A-B8EF-778BD836A1F0}" type="sibTrans" cxnId="{C4272E2A-FFC9-4972-8D3C-7CC38C388E9B}">
      <dgm:prSet/>
      <dgm:spPr/>
      <dgm:t>
        <a:bodyPr/>
        <a:lstStyle/>
        <a:p>
          <a:endParaRPr lang="ru-RU"/>
        </a:p>
      </dgm:t>
    </dgm:pt>
    <dgm:pt modelId="{AAC84DEE-D985-4D75-8203-E83F49848CF0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Практико-ориентированные (прикладные ) проекты</a:t>
          </a:r>
          <a:endParaRPr lang="ru-RU" dirty="0"/>
        </a:p>
      </dgm:t>
    </dgm:pt>
    <dgm:pt modelId="{C365D887-5B3F-4F57-86D9-A398F9270D9C}" type="parTrans" cxnId="{38D6A4A2-F54E-4A67-B779-1B13BAE2D2E9}">
      <dgm:prSet/>
      <dgm:spPr/>
      <dgm:t>
        <a:bodyPr/>
        <a:lstStyle/>
        <a:p>
          <a:endParaRPr lang="ru-RU"/>
        </a:p>
      </dgm:t>
    </dgm:pt>
    <dgm:pt modelId="{9FCD814C-B5D4-4085-AC06-FA9A1753030F}" type="sibTrans" cxnId="{38D6A4A2-F54E-4A67-B779-1B13BAE2D2E9}">
      <dgm:prSet/>
      <dgm:spPr/>
      <dgm:t>
        <a:bodyPr/>
        <a:lstStyle/>
        <a:p>
          <a:endParaRPr lang="ru-RU"/>
        </a:p>
      </dgm:t>
    </dgm:pt>
    <dgm:pt modelId="{81CBE7E2-743B-453A-A844-EF966223D7C3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dirty="0" smtClean="0"/>
            <a:t>Игровые</a:t>
          </a:r>
          <a:endParaRPr lang="ru-RU" dirty="0"/>
        </a:p>
      </dgm:t>
    </dgm:pt>
    <dgm:pt modelId="{8F99D062-EB29-4D5B-893A-EE0385EE3F60}" type="parTrans" cxnId="{CB3A84C2-D756-41A0-89BD-733BA7CC72CD}">
      <dgm:prSet/>
      <dgm:spPr/>
      <dgm:t>
        <a:bodyPr/>
        <a:lstStyle/>
        <a:p>
          <a:endParaRPr lang="ru-RU"/>
        </a:p>
      </dgm:t>
    </dgm:pt>
    <dgm:pt modelId="{386FB108-6D76-44A3-B401-12F4F00D9EFE}" type="sibTrans" cxnId="{CB3A84C2-D756-41A0-89BD-733BA7CC72CD}">
      <dgm:prSet/>
      <dgm:spPr/>
      <dgm:t>
        <a:bodyPr/>
        <a:lstStyle/>
        <a:p>
          <a:endParaRPr lang="ru-RU"/>
        </a:p>
      </dgm:t>
    </dgm:pt>
    <dgm:pt modelId="{FFB3C4CB-4694-4C06-BD4C-37497B25FA13}" type="pres">
      <dgm:prSet presAssocID="{5AA226DA-64ED-4782-94DC-C6F2FB94FB5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60A0D7-1B9F-45F0-92C0-22FE1633017E}" type="pres">
      <dgm:prSet presAssocID="{599ED20A-85B0-4E69-8816-185C0705B147}" presName="circle1" presStyleLbl="node1" presStyleIdx="0" presStyleCnt="5"/>
      <dgm:spPr>
        <a:solidFill>
          <a:schemeClr val="accent6">
            <a:lumMod val="50000"/>
          </a:schemeClr>
        </a:solidFill>
      </dgm:spPr>
    </dgm:pt>
    <dgm:pt modelId="{9412EE94-F1BF-4C4F-9ECE-2AF3477F3292}" type="pres">
      <dgm:prSet presAssocID="{599ED20A-85B0-4E69-8816-185C0705B147}" presName="space" presStyleCnt="0"/>
      <dgm:spPr/>
    </dgm:pt>
    <dgm:pt modelId="{8A7A17E0-CDC0-4BE9-8466-FB04E050FAB0}" type="pres">
      <dgm:prSet presAssocID="{599ED20A-85B0-4E69-8816-185C0705B147}" presName="rect1" presStyleLbl="alignAcc1" presStyleIdx="0" presStyleCnt="5"/>
      <dgm:spPr/>
      <dgm:t>
        <a:bodyPr/>
        <a:lstStyle/>
        <a:p>
          <a:endParaRPr lang="ru-RU"/>
        </a:p>
      </dgm:t>
    </dgm:pt>
    <dgm:pt modelId="{0CCCD0B9-85C7-454F-8D9B-F18470721651}" type="pres">
      <dgm:prSet presAssocID="{3E85FCBC-2893-4A19-B60C-3E3B6988AABB}" presName="vertSpace2" presStyleLbl="node1" presStyleIdx="0" presStyleCnt="5"/>
      <dgm:spPr/>
    </dgm:pt>
    <dgm:pt modelId="{35A50DF2-B84D-4BA9-873D-D9960342204C}" type="pres">
      <dgm:prSet presAssocID="{3E85FCBC-2893-4A19-B60C-3E3B6988AABB}" presName="circle2" presStyleLbl="node1" presStyleIdx="1" presStyleCnt="5"/>
      <dgm:spPr>
        <a:solidFill>
          <a:schemeClr val="accent6">
            <a:lumMod val="50000"/>
          </a:schemeClr>
        </a:solidFill>
      </dgm:spPr>
    </dgm:pt>
    <dgm:pt modelId="{3CFE219F-3BF2-4249-B5D4-F285773DF272}" type="pres">
      <dgm:prSet presAssocID="{3E85FCBC-2893-4A19-B60C-3E3B6988AABB}" presName="rect2" presStyleLbl="alignAcc1" presStyleIdx="1" presStyleCnt="5"/>
      <dgm:spPr/>
      <dgm:t>
        <a:bodyPr/>
        <a:lstStyle/>
        <a:p>
          <a:endParaRPr lang="ru-RU"/>
        </a:p>
      </dgm:t>
    </dgm:pt>
    <dgm:pt modelId="{4C4EA911-7856-4520-83CE-96B21D136F55}" type="pres">
      <dgm:prSet presAssocID="{5296853B-4E31-46ED-B828-08EB768F1CFE}" presName="vertSpace3" presStyleLbl="node1" presStyleIdx="1" presStyleCnt="5"/>
      <dgm:spPr/>
    </dgm:pt>
    <dgm:pt modelId="{76CE7A98-5903-4F49-A3B9-CDD7CE570389}" type="pres">
      <dgm:prSet presAssocID="{5296853B-4E31-46ED-B828-08EB768F1CFE}" presName="circle3" presStyleLbl="node1" presStyleIdx="2" presStyleCnt="5"/>
      <dgm:spPr>
        <a:solidFill>
          <a:schemeClr val="accent6">
            <a:lumMod val="50000"/>
          </a:schemeClr>
        </a:solidFill>
      </dgm:spPr>
    </dgm:pt>
    <dgm:pt modelId="{69FF7DCB-179C-4791-9A7C-CF35B6950813}" type="pres">
      <dgm:prSet presAssocID="{5296853B-4E31-46ED-B828-08EB768F1CFE}" presName="rect3" presStyleLbl="alignAcc1" presStyleIdx="2" presStyleCnt="5"/>
      <dgm:spPr/>
      <dgm:t>
        <a:bodyPr/>
        <a:lstStyle/>
        <a:p>
          <a:endParaRPr lang="ru-RU"/>
        </a:p>
      </dgm:t>
    </dgm:pt>
    <dgm:pt modelId="{405095A6-11E9-4E14-B76C-8816BA58D3E3}" type="pres">
      <dgm:prSet presAssocID="{AAC84DEE-D985-4D75-8203-E83F49848CF0}" presName="vertSpace4" presStyleLbl="node1" presStyleIdx="2" presStyleCnt="5"/>
      <dgm:spPr/>
    </dgm:pt>
    <dgm:pt modelId="{0413F72C-40FB-42F5-8E0C-7016E0B34141}" type="pres">
      <dgm:prSet presAssocID="{AAC84DEE-D985-4D75-8203-E83F49848CF0}" presName="circle4" presStyleLbl="node1" presStyleIdx="3" presStyleCnt="5"/>
      <dgm:spPr>
        <a:solidFill>
          <a:schemeClr val="accent6">
            <a:lumMod val="50000"/>
          </a:schemeClr>
        </a:solidFill>
      </dgm:spPr>
    </dgm:pt>
    <dgm:pt modelId="{C8D02DF1-3A02-4953-B6B4-C2F0547ED0C4}" type="pres">
      <dgm:prSet presAssocID="{AAC84DEE-D985-4D75-8203-E83F49848CF0}" presName="rect4" presStyleLbl="alignAcc1" presStyleIdx="3" presStyleCnt="5"/>
      <dgm:spPr/>
      <dgm:t>
        <a:bodyPr/>
        <a:lstStyle/>
        <a:p>
          <a:endParaRPr lang="ru-RU"/>
        </a:p>
      </dgm:t>
    </dgm:pt>
    <dgm:pt modelId="{1A826499-3BFB-49AD-BBB2-F3C3229B9F51}" type="pres">
      <dgm:prSet presAssocID="{81CBE7E2-743B-453A-A844-EF966223D7C3}" presName="vertSpace5" presStyleLbl="node1" presStyleIdx="3" presStyleCnt="5"/>
      <dgm:spPr/>
    </dgm:pt>
    <dgm:pt modelId="{15D82AD9-AB5A-4374-BD73-A804EF18DEFF}" type="pres">
      <dgm:prSet presAssocID="{81CBE7E2-743B-453A-A844-EF966223D7C3}" presName="circle5" presStyleLbl="node1" presStyleIdx="4" presStyleCnt="5"/>
      <dgm:spPr>
        <a:solidFill>
          <a:schemeClr val="accent6">
            <a:lumMod val="50000"/>
          </a:schemeClr>
        </a:solidFill>
      </dgm:spPr>
    </dgm:pt>
    <dgm:pt modelId="{3B34CBB0-C508-4714-A682-23140277A101}" type="pres">
      <dgm:prSet presAssocID="{81CBE7E2-743B-453A-A844-EF966223D7C3}" presName="rect5" presStyleLbl="alignAcc1" presStyleIdx="4" presStyleCnt="5"/>
      <dgm:spPr/>
      <dgm:t>
        <a:bodyPr/>
        <a:lstStyle/>
        <a:p>
          <a:endParaRPr lang="ru-RU"/>
        </a:p>
      </dgm:t>
    </dgm:pt>
    <dgm:pt modelId="{34BD010E-E1C7-49A6-996A-A73DB3E31CC9}" type="pres">
      <dgm:prSet presAssocID="{599ED20A-85B0-4E69-8816-185C0705B147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4AF27-1571-4496-858B-67023B2DCF74}" type="pres">
      <dgm:prSet presAssocID="{3E85FCBC-2893-4A19-B60C-3E3B6988AABB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CD703-62F0-414A-858B-548EBF935545}" type="pres">
      <dgm:prSet presAssocID="{5296853B-4E31-46ED-B828-08EB768F1CFE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CAA4E-F88C-4DA8-8D9A-B77A71EF6895}" type="pres">
      <dgm:prSet presAssocID="{AAC84DEE-D985-4D75-8203-E83F49848CF0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61010-C597-468E-91BF-9411A3B63FEB}" type="pres">
      <dgm:prSet presAssocID="{81CBE7E2-743B-453A-A844-EF966223D7C3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272E2A-FFC9-4972-8D3C-7CC38C388E9B}" srcId="{5AA226DA-64ED-4782-94DC-C6F2FB94FB5E}" destId="{5296853B-4E31-46ED-B828-08EB768F1CFE}" srcOrd="2" destOrd="0" parTransId="{25FA8F8B-AF13-4E6C-89E6-5C2A0A464A05}" sibTransId="{178E3D31-ABDB-4A7A-B8EF-778BD836A1F0}"/>
    <dgm:cxn modelId="{33FEA62D-A475-4524-AE99-72EA70B1A515}" type="presOf" srcId="{AAC84DEE-D985-4D75-8203-E83F49848CF0}" destId="{C8D02DF1-3A02-4953-B6B4-C2F0547ED0C4}" srcOrd="0" destOrd="0" presId="urn:microsoft.com/office/officeart/2005/8/layout/target3"/>
    <dgm:cxn modelId="{A343F198-DFFF-4700-A371-9D23BC02CD40}" type="presOf" srcId="{5AA226DA-64ED-4782-94DC-C6F2FB94FB5E}" destId="{FFB3C4CB-4694-4C06-BD4C-37497B25FA13}" srcOrd="0" destOrd="0" presId="urn:microsoft.com/office/officeart/2005/8/layout/target3"/>
    <dgm:cxn modelId="{3FFF43EB-AAAC-4098-8429-591F39926273}" type="presOf" srcId="{599ED20A-85B0-4E69-8816-185C0705B147}" destId="{34BD010E-E1C7-49A6-996A-A73DB3E31CC9}" srcOrd="1" destOrd="0" presId="urn:microsoft.com/office/officeart/2005/8/layout/target3"/>
    <dgm:cxn modelId="{CB3A84C2-D756-41A0-89BD-733BA7CC72CD}" srcId="{5AA226DA-64ED-4782-94DC-C6F2FB94FB5E}" destId="{81CBE7E2-743B-453A-A844-EF966223D7C3}" srcOrd="4" destOrd="0" parTransId="{8F99D062-EB29-4D5B-893A-EE0385EE3F60}" sibTransId="{386FB108-6D76-44A3-B401-12F4F00D9EFE}"/>
    <dgm:cxn modelId="{EA817564-AFC4-4A52-BB41-6C88011EE2AC}" type="presOf" srcId="{3E85FCBC-2893-4A19-B60C-3E3B6988AABB}" destId="{60D4AF27-1571-4496-858B-67023B2DCF74}" srcOrd="1" destOrd="0" presId="urn:microsoft.com/office/officeart/2005/8/layout/target3"/>
    <dgm:cxn modelId="{2DD071D8-AD6E-460B-90E1-9395836A44DE}" type="presOf" srcId="{5296853B-4E31-46ED-B828-08EB768F1CFE}" destId="{69FF7DCB-179C-4791-9A7C-CF35B6950813}" srcOrd="0" destOrd="0" presId="urn:microsoft.com/office/officeart/2005/8/layout/target3"/>
    <dgm:cxn modelId="{E8C45FF1-1A73-4320-9670-A7CF01371BBB}" srcId="{5AA226DA-64ED-4782-94DC-C6F2FB94FB5E}" destId="{599ED20A-85B0-4E69-8816-185C0705B147}" srcOrd="0" destOrd="0" parTransId="{79D6FC92-6DD1-4316-98B6-6F0333686A42}" sibTransId="{237F268B-68BD-4D92-BBFF-3B51B2754293}"/>
    <dgm:cxn modelId="{38D6A4A2-F54E-4A67-B779-1B13BAE2D2E9}" srcId="{5AA226DA-64ED-4782-94DC-C6F2FB94FB5E}" destId="{AAC84DEE-D985-4D75-8203-E83F49848CF0}" srcOrd="3" destOrd="0" parTransId="{C365D887-5B3F-4F57-86D9-A398F9270D9C}" sibTransId="{9FCD814C-B5D4-4085-AC06-FA9A1753030F}"/>
    <dgm:cxn modelId="{605994AE-C76C-41E0-814B-6F3AFF2D6A65}" type="presOf" srcId="{599ED20A-85B0-4E69-8816-185C0705B147}" destId="{8A7A17E0-CDC0-4BE9-8466-FB04E050FAB0}" srcOrd="0" destOrd="0" presId="urn:microsoft.com/office/officeart/2005/8/layout/target3"/>
    <dgm:cxn modelId="{2E5AC50B-55B3-4C84-B23C-B544EC8F96B4}" type="presOf" srcId="{AAC84DEE-D985-4D75-8203-E83F49848CF0}" destId="{079CAA4E-F88C-4DA8-8D9A-B77A71EF6895}" srcOrd="1" destOrd="0" presId="urn:microsoft.com/office/officeart/2005/8/layout/target3"/>
    <dgm:cxn modelId="{8D3AA1E6-7807-4F10-9049-6101DCA4D87B}" type="presOf" srcId="{81CBE7E2-743B-453A-A844-EF966223D7C3}" destId="{11461010-C597-468E-91BF-9411A3B63FEB}" srcOrd="1" destOrd="0" presId="urn:microsoft.com/office/officeart/2005/8/layout/target3"/>
    <dgm:cxn modelId="{9CCBE6C1-0338-440D-A2BB-F69905A20892}" type="presOf" srcId="{81CBE7E2-743B-453A-A844-EF966223D7C3}" destId="{3B34CBB0-C508-4714-A682-23140277A101}" srcOrd="0" destOrd="0" presId="urn:microsoft.com/office/officeart/2005/8/layout/target3"/>
    <dgm:cxn modelId="{5E6BE16A-ED94-43F4-8BF3-D5DDA23C1245}" type="presOf" srcId="{3E85FCBC-2893-4A19-B60C-3E3B6988AABB}" destId="{3CFE219F-3BF2-4249-B5D4-F285773DF272}" srcOrd="0" destOrd="0" presId="urn:microsoft.com/office/officeart/2005/8/layout/target3"/>
    <dgm:cxn modelId="{8A75192B-EDE3-4B65-8BD4-357F3A8FBD88}" type="presOf" srcId="{5296853B-4E31-46ED-B828-08EB768F1CFE}" destId="{2E5CD703-62F0-414A-858B-548EBF935545}" srcOrd="1" destOrd="0" presId="urn:microsoft.com/office/officeart/2005/8/layout/target3"/>
    <dgm:cxn modelId="{0A83C2BD-0DAE-47A4-B78F-112772E6E13F}" srcId="{5AA226DA-64ED-4782-94DC-C6F2FB94FB5E}" destId="{3E85FCBC-2893-4A19-B60C-3E3B6988AABB}" srcOrd="1" destOrd="0" parTransId="{80FDEA1D-CEE1-42FC-8D3F-FEE9BD4FDC27}" sibTransId="{5F196D2C-97F7-4782-89D9-F72083E82194}"/>
    <dgm:cxn modelId="{552E59AC-9B51-4A3B-A61F-56BEE55F89F9}" type="presParOf" srcId="{FFB3C4CB-4694-4C06-BD4C-37497B25FA13}" destId="{3B60A0D7-1B9F-45F0-92C0-22FE1633017E}" srcOrd="0" destOrd="0" presId="urn:microsoft.com/office/officeart/2005/8/layout/target3"/>
    <dgm:cxn modelId="{3B6BBC0D-AD6F-47B1-8792-97C71B001E60}" type="presParOf" srcId="{FFB3C4CB-4694-4C06-BD4C-37497B25FA13}" destId="{9412EE94-F1BF-4C4F-9ECE-2AF3477F3292}" srcOrd="1" destOrd="0" presId="urn:microsoft.com/office/officeart/2005/8/layout/target3"/>
    <dgm:cxn modelId="{8CF98E6E-BDD8-4040-9EB2-1DF76A6FFEFE}" type="presParOf" srcId="{FFB3C4CB-4694-4C06-BD4C-37497B25FA13}" destId="{8A7A17E0-CDC0-4BE9-8466-FB04E050FAB0}" srcOrd="2" destOrd="0" presId="urn:microsoft.com/office/officeart/2005/8/layout/target3"/>
    <dgm:cxn modelId="{58C6ADC7-01AE-46EA-9613-C0D4691AC262}" type="presParOf" srcId="{FFB3C4CB-4694-4C06-BD4C-37497B25FA13}" destId="{0CCCD0B9-85C7-454F-8D9B-F18470721651}" srcOrd="3" destOrd="0" presId="urn:microsoft.com/office/officeart/2005/8/layout/target3"/>
    <dgm:cxn modelId="{C94B0900-C8FB-4A2E-8CC2-5784F5C6F6FA}" type="presParOf" srcId="{FFB3C4CB-4694-4C06-BD4C-37497B25FA13}" destId="{35A50DF2-B84D-4BA9-873D-D9960342204C}" srcOrd="4" destOrd="0" presId="urn:microsoft.com/office/officeart/2005/8/layout/target3"/>
    <dgm:cxn modelId="{79C612FB-F01C-41E3-A9C4-263F39ACDAB2}" type="presParOf" srcId="{FFB3C4CB-4694-4C06-BD4C-37497B25FA13}" destId="{3CFE219F-3BF2-4249-B5D4-F285773DF272}" srcOrd="5" destOrd="0" presId="urn:microsoft.com/office/officeart/2005/8/layout/target3"/>
    <dgm:cxn modelId="{76A5CA3C-5A91-4E14-85FC-E70D48C20367}" type="presParOf" srcId="{FFB3C4CB-4694-4C06-BD4C-37497B25FA13}" destId="{4C4EA911-7856-4520-83CE-96B21D136F55}" srcOrd="6" destOrd="0" presId="urn:microsoft.com/office/officeart/2005/8/layout/target3"/>
    <dgm:cxn modelId="{61215C99-9C6B-4825-A0F3-957CF534F427}" type="presParOf" srcId="{FFB3C4CB-4694-4C06-BD4C-37497B25FA13}" destId="{76CE7A98-5903-4F49-A3B9-CDD7CE570389}" srcOrd="7" destOrd="0" presId="urn:microsoft.com/office/officeart/2005/8/layout/target3"/>
    <dgm:cxn modelId="{B52F43B6-4260-4025-B81F-512BA77DAB90}" type="presParOf" srcId="{FFB3C4CB-4694-4C06-BD4C-37497B25FA13}" destId="{69FF7DCB-179C-4791-9A7C-CF35B6950813}" srcOrd="8" destOrd="0" presId="urn:microsoft.com/office/officeart/2005/8/layout/target3"/>
    <dgm:cxn modelId="{F0E96947-C045-4C1E-8352-8AE7903E32AF}" type="presParOf" srcId="{FFB3C4CB-4694-4C06-BD4C-37497B25FA13}" destId="{405095A6-11E9-4E14-B76C-8816BA58D3E3}" srcOrd="9" destOrd="0" presId="urn:microsoft.com/office/officeart/2005/8/layout/target3"/>
    <dgm:cxn modelId="{493CCD16-8B89-4E78-AF67-CF2CF2929ACC}" type="presParOf" srcId="{FFB3C4CB-4694-4C06-BD4C-37497B25FA13}" destId="{0413F72C-40FB-42F5-8E0C-7016E0B34141}" srcOrd="10" destOrd="0" presId="urn:microsoft.com/office/officeart/2005/8/layout/target3"/>
    <dgm:cxn modelId="{2DFC513B-F7B6-4539-8A85-979C7D11CFB6}" type="presParOf" srcId="{FFB3C4CB-4694-4C06-BD4C-37497B25FA13}" destId="{C8D02DF1-3A02-4953-B6B4-C2F0547ED0C4}" srcOrd="11" destOrd="0" presId="urn:microsoft.com/office/officeart/2005/8/layout/target3"/>
    <dgm:cxn modelId="{82138285-4601-4E9D-8788-A4C68B63B5BB}" type="presParOf" srcId="{FFB3C4CB-4694-4C06-BD4C-37497B25FA13}" destId="{1A826499-3BFB-49AD-BBB2-F3C3229B9F51}" srcOrd="12" destOrd="0" presId="urn:microsoft.com/office/officeart/2005/8/layout/target3"/>
    <dgm:cxn modelId="{9D3593F7-D95C-47B8-B848-D6ADCD8BA6A0}" type="presParOf" srcId="{FFB3C4CB-4694-4C06-BD4C-37497B25FA13}" destId="{15D82AD9-AB5A-4374-BD73-A804EF18DEFF}" srcOrd="13" destOrd="0" presId="urn:microsoft.com/office/officeart/2005/8/layout/target3"/>
    <dgm:cxn modelId="{A28DD550-4350-45EB-B326-312899DC0A85}" type="presParOf" srcId="{FFB3C4CB-4694-4C06-BD4C-37497B25FA13}" destId="{3B34CBB0-C508-4714-A682-23140277A101}" srcOrd="14" destOrd="0" presId="urn:microsoft.com/office/officeart/2005/8/layout/target3"/>
    <dgm:cxn modelId="{D9AA9322-6F17-4C07-B666-F0F281BDB9B0}" type="presParOf" srcId="{FFB3C4CB-4694-4C06-BD4C-37497B25FA13}" destId="{34BD010E-E1C7-49A6-996A-A73DB3E31CC9}" srcOrd="15" destOrd="0" presId="urn:microsoft.com/office/officeart/2005/8/layout/target3"/>
    <dgm:cxn modelId="{78DAA1C7-28FA-4263-880B-742CA839BF52}" type="presParOf" srcId="{FFB3C4CB-4694-4C06-BD4C-37497B25FA13}" destId="{60D4AF27-1571-4496-858B-67023B2DCF74}" srcOrd="16" destOrd="0" presId="urn:microsoft.com/office/officeart/2005/8/layout/target3"/>
    <dgm:cxn modelId="{9A46E2F7-28F0-470C-9389-7FF123811E49}" type="presParOf" srcId="{FFB3C4CB-4694-4C06-BD4C-37497B25FA13}" destId="{2E5CD703-62F0-414A-858B-548EBF935545}" srcOrd="17" destOrd="0" presId="urn:microsoft.com/office/officeart/2005/8/layout/target3"/>
    <dgm:cxn modelId="{68163998-02F9-4FB0-9355-B83F9EA69903}" type="presParOf" srcId="{FFB3C4CB-4694-4C06-BD4C-37497B25FA13}" destId="{079CAA4E-F88C-4DA8-8D9A-B77A71EF6895}" srcOrd="18" destOrd="0" presId="urn:microsoft.com/office/officeart/2005/8/layout/target3"/>
    <dgm:cxn modelId="{B7F362E8-3C27-41AB-A984-85A79C70E503}" type="presParOf" srcId="{FFB3C4CB-4694-4C06-BD4C-37497B25FA13}" destId="{11461010-C597-468E-91BF-9411A3B63FEB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A226DA-64ED-4782-94DC-C6F2FB94FB5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9ED20A-85B0-4E69-8816-185C0705B147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800" dirty="0" smtClean="0"/>
            <a:t>Наличие значимой в исследовательском, творческом плане проблемы/задачи, требующей интегрированного знания, исследовательского поиска для ее решения.</a:t>
          </a:r>
          <a:endParaRPr lang="ru-RU" sz="1800" dirty="0"/>
        </a:p>
      </dgm:t>
    </dgm:pt>
    <dgm:pt modelId="{79D6FC92-6DD1-4316-98B6-6F0333686A42}" type="parTrans" cxnId="{E8C45FF1-1A73-4320-9670-A7CF01371BBB}">
      <dgm:prSet/>
      <dgm:spPr/>
      <dgm:t>
        <a:bodyPr/>
        <a:lstStyle/>
        <a:p>
          <a:endParaRPr lang="ru-RU" sz="2400"/>
        </a:p>
      </dgm:t>
    </dgm:pt>
    <dgm:pt modelId="{237F268B-68BD-4D92-BBFF-3B51B2754293}" type="sibTrans" cxnId="{E8C45FF1-1A73-4320-9670-A7CF01371BBB}">
      <dgm:prSet/>
      <dgm:spPr/>
      <dgm:t>
        <a:bodyPr/>
        <a:lstStyle/>
        <a:p>
          <a:endParaRPr lang="ru-RU" sz="2400"/>
        </a:p>
      </dgm:t>
    </dgm:pt>
    <dgm:pt modelId="{AEAF78F1-2E0B-4739-9FDB-31B7B810443B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smtClean="0"/>
            <a:t>Практическая, теоретическая, познавательная значимость предполагаемых результатов .</a:t>
          </a:r>
          <a:endParaRPr lang="ru-RU" sz="1800" dirty="0" smtClean="0"/>
        </a:p>
      </dgm:t>
    </dgm:pt>
    <dgm:pt modelId="{2C5FCC7C-C730-4B36-A585-A5DFDC168C11}" type="parTrans" cxnId="{15D82C67-E3DE-4BFF-A360-F34CABB3B0CE}">
      <dgm:prSet/>
      <dgm:spPr/>
      <dgm:t>
        <a:bodyPr/>
        <a:lstStyle/>
        <a:p>
          <a:endParaRPr lang="ru-RU" sz="2400"/>
        </a:p>
      </dgm:t>
    </dgm:pt>
    <dgm:pt modelId="{826E26FD-73B6-4A5E-8ABE-1E89046F1BD4}" type="sibTrans" cxnId="{15D82C67-E3DE-4BFF-A360-F34CABB3B0CE}">
      <dgm:prSet/>
      <dgm:spPr/>
      <dgm:t>
        <a:bodyPr/>
        <a:lstStyle/>
        <a:p>
          <a:endParaRPr lang="ru-RU" sz="2400"/>
        </a:p>
      </dgm:t>
    </dgm:pt>
    <dgm:pt modelId="{E172AD7C-C8A0-4C8F-9DF5-709572CDEB33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Самостоятельная (индивидуальная, парная, групповая) деятельность учащихся.</a:t>
          </a:r>
        </a:p>
      </dgm:t>
    </dgm:pt>
    <dgm:pt modelId="{E2BA2D01-E517-4C65-A53D-5FF476683B0C}" type="parTrans" cxnId="{2AD5219F-B566-4470-950B-CB340BA9F782}">
      <dgm:prSet/>
      <dgm:spPr/>
      <dgm:t>
        <a:bodyPr/>
        <a:lstStyle/>
        <a:p>
          <a:endParaRPr lang="ru-RU" sz="2400"/>
        </a:p>
      </dgm:t>
    </dgm:pt>
    <dgm:pt modelId="{F35C2AB6-2224-4B07-BB10-D0E302A2AFB1}" type="sibTrans" cxnId="{2AD5219F-B566-4470-950B-CB340BA9F782}">
      <dgm:prSet/>
      <dgm:spPr/>
      <dgm:t>
        <a:bodyPr/>
        <a:lstStyle/>
        <a:p>
          <a:endParaRPr lang="ru-RU" sz="2400"/>
        </a:p>
      </dgm:t>
    </dgm:pt>
    <dgm:pt modelId="{81BF6080-6F79-4CCB-BB63-D5E5D2597B0B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Структурирование содержательной части проекта (с указанием поэтапных результатов).</a:t>
          </a:r>
        </a:p>
      </dgm:t>
    </dgm:pt>
    <dgm:pt modelId="{1307E0D9-5ADD-4D27-BA7D-1FF3E97D6D73}" type="parTrans" cxnId="{49828E13-8FC0-4F6C-8107-707986671AF5}">
      <dgm:prSet/>
      <dgm:spPr/>
      <dgm:t>
        <a:bodyPr/>
        <a:lstStyle/>
        <a:p>
          <a:endParaRPr lang="ru-RU" sz="2400"/>
        </a:p>
      </dgm:t>
    </dgm:pt>
    <dgm:pt modelId="{6826E225-9B11-45D0-A436-4C736DADB338}" type="sibTrans" cxnId="{49828E13-8FC0-4F6C-8107-707986671AF5}">
      <dgm:prSet/>
      <dgm:spPr/>
      <dgm:t>
        <a:bodyPr/>
        <a:lstStyle/>
        <a:p>
          <a:endParaRPr lang="ru-RU" sz="2400"/>
        </a:p>
      </dgm:t>
    </dgm:pt>
    <dgm:pt modelId="{53B63C42-4777-477D-B9F9-31898DCDCAC8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Использование исследовательских методов. </a:t>
          </a:r>
        </a:p>
      </dgm:t>
    </dgm:pt>
    <dgm:pt modelId="{F975E1EA-50EA-4BBB-8A1A-CCC365AF48C7}" type="parTrans" cxnId="{71F722DC-8C4E-4607-84EA-F9E546569BA6}">
      <dgm:prSet/>
      <dgm:spPr/>
      <dgm:t>
        <a:bodyPr/>
        <a:lstStyle/>
        <a:p>
          <a:endParaRPr lang="ru-RU" sz="2400"/>
        </a:p>
      </dgm:t>
    </dgm:pt>
    <dgm:pt modelId="{D76573F9-C464-474A-9ABB-3305AA21C378}" type="sibTrans" cxnId="{71F722DC-8C4E-4607-84EA-F9E546569BA6}">
      <dgm:prSet/>
      <dgm:spPr/>
      <dgm:t>
        <a:bodyPr/>
        <a:lstStyle/>
        <a:p>
          <a:endParaRPr lang="ru-RU" sz="2400"/>
        </a:p>
      </dgm:t>
    </dgm:pt>
    <dgm:pt modelId="{FFB3C4CB-4694-4C06-BD4C-37497B25FA13}" type="pres">
      <dgm:prSet presAssocID="{5AA226DA-64ED-4782-94DC-C6F2FB94FB5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60A0D7-1B9F-45F0-92C0-22FE1633017E}" type="pres">
      <dgm:prSet presAssocID="{599ED20A-85B0-4E69-8816-185C0705B147}" presName="circle1" presStyleLbl="node1" presStyleIdx="0" presStyleCnt="5"/>
      <dgm:spPr>
        <a:solidFill>
          <a:schemeClr val="accent6">
            <a:lumMod val="50000"/>
          </a:schemeClr>
        </a:solidFill>
      </dgm:spPr>
    </dgm:pt>
    <dgm:pt modelId="{9412EE94-F1BF-4C4F-9ECE-2AF3477F3292}" type="pres">
      <dgm:prSet presAssocID="{599ED20A-85B0-4E69-8816-185C0705B147}" presName="space" presStyleCnt="0"/>
      <dgm:spPr/>
    </dgm:pt>
    <dgm:pt modelId="{8A7A17E0-CDC0-4BE9-8466-FB04E050FAB0}" type="pres">
      <dgm:prSet presAssocID="{599ED20A-85B0-4E69-8816-185C0705B147}" presName="rect1" presStyleLbl="alignAcc1" presStyleIdx="0" presStyleCnt="5" custLinFactNeighborX="225" custLinFactNeighborY="6794"/>
      <dgm:spPr/>
      <dgm:t>
        <a:bodyPr/>
        <a:lstStyle/>
        <a:p>
          <a:endParaRPr lang="ru-RU"/>
        </a:p>
      </dgm:t>
    </dgm:pt>
    <dgm:pt modelId="{3A2F7FF7-21B9-490A-8BDA-0A8E275E48BD}" type="pres">
      <dgm:prSet presAssocID="{AEAF78F1-2E0B-4739-9FDB-31B7B810443B}" presName="vertSpace2" presStyleLbl="node1" presStyleIdx="0" presStyleCnt="5"/>
      <dgm:spPr/>
    </dgm:pt>
    <dgm:pt modelId="{1C98CEC8-0F49-4265-8E44-4D86746A37F5}" type="pres">
      <dgm:prSet presAssocID="{AEAF78F1-2E0B-4739-9FDB-31B7B810443B}" presName="circle2" presStyleLbl="node1" presStyleIdx="1" presStyleCnt="5"/>
      <dgm:spPr>
        <a:solidFill>
          <a:schemeClr val="accent6">
            <a:lumMod val="50000"/>
          </a:schemeClr>
        </a:solidFill>
      </dgm:spPr>
    </dgm:pt>
    <dgm:pt modelId="{7C7D635F-9733-43DA-A409-72B799CB2898}" type="pres">
      <dgm:prSet presAssocID="{AEAF78F1-2E0B-4739-9FDB-31B7B810443B}" presName="rect2" presStyleLbl="alignAcc1" presStyleIdx="1" presStyleCnt="5"/>
      <dgm:spPr/>
      <dgm:t>
        <a:bodyPr/>
        <a:lstStyle/>
        <a:p>
          <a:endParaRPr lang="ru-RU"/>
        </a:p>
      </dgm:t>
    </dgm:pt>
    <dgm:pt modelId="{629E9E9B-FADA-4381-BA47-D9F62EE6F21C}" type="pres">
      <dgm:prSet presAssocID="{E172AD7C-C8A0-4C8F-9DF5-709572CDEB33}" presName="vertSpace3" presStyleLbl="node1" presStyleIdx="1" presStyleCnt="5"/>
      <dgm:spPr/>
    </dgm:pt>
    <dgm:pt modelId="{171B6117-4411-4960-B3C6-660210DC3190}" type="pres">
      <dgm:prSet presAssocID="{E172AD7C-C8A0-4C8F-9DF5-709572CDEB33}" presName="circle3" presStyleLbl="node1" presStyleIdx="2" presStyleCnt="5"/>
      <dgm:spPr>
        <a:solidFill>
          <a:schemeClr val="accent6">
            <a:lumMod val="50000"/>
          </a:schemeClr>
        </a:solidFill>
      </dgm:spPr>
    </dgm:pt>
    <dgm:pt modelId="{A3BDA34A-3BE5-428B-BA9D-2E99ED3B9953}" type="pres">
      <dgm:prSet presAssocID="{E172AD7C-C8A0-4C8F-9DF5-709572CDEB33}" presName="rect3" presStyleLbl="alignAcc1" presStyleIdx="2" presStyleCnt="5"/>
      <dgm:spPr/>
      <dgm:t>
        <a:bodyPr/>
        <a:lstStyle/>
        <a:p>
          <a:endParaRPr lang="ru-RU"/>
        </a:p>
      </dgm:t>
    </dgm:pt>
    <dgm:pt modelId="{941FC7FE-5A5F-4F2D-A5CE-4263774CCB7A}" type="pres">
      <dgm:prSet presAssocID="{81BF6080-6F79-4CCB-BB63-D5E5D2597B0B}" presName="vertSpace4" presStyleLbl="node1" presStyleIdx="2" presStyleCnt="5"/>
      <dgm:spPr/>
    </dgm:pt>
    <dgm:pt modelId="{46A290C0-E382-4CE8-A481-5D88DE68FC70}" type="pres">
      <dgm:prSet presAssocID="{81BF6080-6F79-4CCB-BB63-D5E5D2597B0B}" presName="circle4" presStyleLbl="node1" presStyleIdx="3" presStyleCnt="5"/>
      <dgm:spPr>
        <a:solidFill>
          <a:schemeClr val="accent6">
            <a:lumMod val="50000"/>
          </a:schemeClr>
        </a:solidFill>
      </dgm:spPr>
    </dgm:pt>
    <dgm:pt modelId="{124B4D31-E7DC-49FB-B3F6-220C7EC314DF}" type="pres">
      <dgm:prSet presAssocID="{81BF6080-6F79-4CCB-BB63-D5E5D2597B0B}" presName="rect4" presStyleLbl="alignAcc1" presStyleIdx="3" presStyleCnt="5"/>
      <dgm:spPr/>
      <dgm:t>
        <a:bodyPr/>
        <a:lstStyle/>
        <a:p>
          <a:endParaRPr lang="ru-RU"/>
        </a:p>
      </dgm:t>
    </dgm:pt>
    <dgm:pt modelId="{3BE57DCC-406E-47FE-8A19-6EDC227D4289}" type="pres">
      <dgm:prSet presAssocID="{53B63C42-4777-477D-B9F9-31898DCDCAC8}" presName="vertSpace5" presStyleLbl="node1" presStyleIdx="3" presStyleCnt="5"/>
      <dgm:spPr/>
    </dgm:pt>
    <dgm:pt modelId="{170F6AD3-A5F2-4287-85E6-DAFF0D6B1C68}" type="pres">
      <dgm:prSet presAssocID="{53B63C42-4777-477D-B9F9-31898DCDCAC8}" presName="circle5" presStyleLbl="node1" presStyleIdx="4" presStyleCnt="5"/>
      <dgm:spPr>
        <a:solidFill>
          <a:schemeClr val="accent6">
            <a:lumMod val="50000"/>
          </a:schemeClr>
        </a:solidFill>
      </dgm:spPr>
    </dgm:pt>
    <dgm:pt modelId="{60DB8BD8-6D76-4952-B1B5-77AC1ADD2FC4}" type="pres">
      <dgm:prSet presAssocID="{53B63C42-4777-477D-B9F9-31898DCDCAC8}" presName="rect5" presStyleLbl="alignAcc1" presStyleIdx="4" presStyleCnt="5"/>
      <dgm:spPr/>
      <dgm:t>
        <a:bodyPr/>
        <a:lstStyle/>
        <a:p>
          <a:endParaRPr lang="ru-RU"/>
        </a:p>
      </dgm:t>
    </dgm:pt>
    <dgm:pt modelId="{34BD010E-E1C7-49A6-996A-A73DB3E31CC9}" type="pres">
      <dgm:prSet presAssocID="{599ED20A-85B0-4E69-8816-185C0705B147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A9F7D-FDF9-46E5-B885-3ACF1DC5013E}" type="pres">
      <dgm:prSet presAssocID="{AEAF78F1-2E0B-4739-9FDB-31B7B810443B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459D0-8594-4897-BF43-907CA93B2149}" type="pres">
      <dgm:prSet presAssocID="{E172AD7C-C8A0-4C8F-9DF5-709572CDEB33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C2AD8-ED84-4C25-9E3F-A87966DBA198}" type="pres">
      <dgm:prSet presAssocID="{81BF6080-6F79-4CCB-BB63-D5E5D2597B0B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3B6F0-5DB6-4167-9D1C-CF0C7A9E0A41}" type="pres">
      <dgm:prSet presAssocID="{53B63C42-4777-477D-B9F9-31898DCDCAC8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3867D4-D4B1-44C2-BAEA-5271776F3378}" type="presOf" srcId="{599ED20A-85B0-4E69-8816-185C0705B147}" destId="{8A7A17E0-CDC0-4BE9-8466-FB04E050FAB0}" srcOrd="0" destOrd="0" presId="urn:microsoft.com/office/officeart/2005/8/layout/target3"/>
    <dgm:cxn modelId="{5E669B81-789E-467E-9FB0-ABE2CFF49C91}" type="presOf" srcId="{AEAF78F1-2E0B-4739-9FDB-31B7B810443B}" destId="{712A9F7D-FDF9-46E5-B885-3ACF1DC5013E}" srcOrd="1" destOrd="0" presId="urn:microsoft.com/office/officeart/2005/8/layout/target3"/>
    <dgm:cxn modelId="{30B7478F-2180-4D7D-8E14-4413FB5C1B95}" type="presOf" srcId="{53B63C42-4777-477D-B9F9-31898DCDCAC8}" destId="{60DB8BD8-6D76-4952-B1B5-77AC1ADD2FC4}" srcOrd="0" destOrd="0" presId="urn:microsoft.com/office/officeart/2005/8/layout/target3"/>
    <dgm:cxn modelId="{CCAAADC6-8D6D-4ADD-A486-3A0F69E7C9FF}" type="presOf" srcId="{81BF6080-6F79-4CCB-BB63-D5E5D2597B0B}" destId="{124B4D31-E7DC-49FB-B3F6-220C7EC314DF}" srcOrd="0" destOrd="0" presId="urn:microsoft.com/office/officeart/2005/8/layout/target3"/>
    <dgm:cxn modelId="{2AD5219F-B566-4470-950B-CB340BA9F782}" srcId="{5AA226DA-64ED-4782-94DC-C6F2FB94FB5E}" destId="{E172AD7C-C8A0-4C8F-9DF5-709572CDEB33}" srcOrd="2" destOrd="0" parTransId="{E2BA2D01-E517-4C65-A53D-5FF476683B0C}" sibTransId="{F35C2AB6-2224-4B07-BB10-D0E302A2AFB1}"/>
    <dgm:cxn modelId="{3C4C7471-47F1-475F-BC5B-D7FB0CA595D4}" type="presOf" srcId="{81BF6080-6F79-4CCB-BB63-D5E5D2597B0B}" destId="{965C2AD8-ED84-4C25-9E3F-A87966DBA198}" srcOrd="1" destOrd="0" presId="urn:microsoft.com/office/officeart/2005/8/layout/target3"/>
    <dgm:cxn modelId="{C54B4F5F-23E1-44A1-B234-CEDC9D87B5E5}" type="presOf" srcId="{5AA226DA-64ED-4782-94DC-C6F2FB94FB5E}" destId="{FFB3C4CB-4694-4C06-BD4C-37497B25FA13}" srcOrd="0" destOrd="0" presId="urn:microsoft.com/office/officeart/2005/8/layout/target3"/>
    <dgm:cxn modelId="{E41B6CBC-A54E-437A-B38C-C58F73A51664}" type="presOf" srcId="{E172AD7C-C8A0-4C8F-9DF5-709572CDEB33}" destId="{448459D0-8594-4897-BF43-907CA93B2149}" srcOrd="1" destOrd="0" presId="urn:microsoft.com/office/officeart/2005/8/layout/target3"/>
    <dgm:cxn modelId="{B5CB55DE-0F6B-413D-954C-0418A6EB596C}" type="presOf" srcId="{AEAF78F1-2E0B-4739-9FDB-31B7B810443B}" destId="{7C7D635F-9733-43DA-A409-72B799CB2898}" srcOrd="0" destOrd="0" presId="urn:microsoft.com/office/officeart/2005/8/layout/target3"/>
    <dgm:cxn modelId="{71F722DC-8C4E-4607-84EA-F9E546569BA6}" srcId="{5AA226DA-64ED-4782-94DC-C6F2FB94FB5E}" destId="{53B63C42-4777-477D-B9F9-31898DCDCAC8}" srcOrd="4" destOrd="0" parTransId="{F975E1EA-50EA-4BBB-8A1A-CCC365AF48C7}" sibTransId="{D76573F9-C464-474A-9ABB-3305AA21C378}"/>
    <dgm:cxn modelId="{15D82C67-E3DE-4BFF-A360-F34CABB3B0CE}" srcId="{5AA226DA-64ED-4782-94DC-C6F2FB94FB5E}" destId="{AEAF78F1-2E0B-4739-9FDB-31B7B810443B}" srcOrd="1" destOrd="0" parTransId="{2C5FCC7C-C730-4B36-A585-A5DFDC168C11}" sibTransId="{826E26FD-73B6-4A5E-8ABE-1E89046F1BD4}"/>
    <dgm:cxn modelId="{49828E13-8FC0-4F6C-8107-707986671AF5}" srcId="{5AA226DA-64ED-4782-94DC-C6F2FB94FB5E}" destId="{81BF6080-6F79-4CCB-BB63-D5E5D2597B0B}" srcOrd="3" destOrd="0" parTransId="{1307E0D9-5ADD-4D27-BA7D-1FF3E97D6D73}" sibTransId="{6826E225-9B11-45D0-A436-4C736DADB338}"/>
    <dgm:cxn modelId="{DF9E0550-12C8-465F-8996-A2B6CB9E93AB}" type="presOf" srcId="{E172AD7C-C8A0-4C8F-9DF5-709572CDEB33}" destId="{A3BDA34A-3BE5-428B-BA9D-2E99ED3B9953}" srcOrd="0" destOrd="0" presId="urn:microsoft.com/office/officeart/2005/8/layout/target3"/>
    <dgm:cxn modelId="{CF207E54-48A4-4572-A8D2-FD0172875A78}" type="presOf" srcId="{599ED20A-85B0-4E69-8816-185C0705B147}" destId="{34BD010E-E1C7-49A6-996A-A73DB3E31CC9}" srcOrd="1" destOrd="0" presId="urn:microsoft.com/office/officeart/2005/8/layout/target3"/>
    <dgm:cxn modelId="{E8C45FF1-1A73-4320-9670-A7CF01371BBB}" srcId="{5AA226DA-64ED-4782-94DC-C6F2FB94FB5E}" destId="{599ED20A-85B0-4E69-8816-185C0705B147}" srcOrd="0" destOrd="0" parTransId="{79D6FC92-6DD1-4316-98B6-6F0333686A42}" sibTransId="{237F268B-68BD-4D92-BBFF-3B51B2754293}"/>
    <dgm:cxn modelId="{6793C797-84B6-4EEF-A7FD-FFE419A6AB6F}" type="presOf" srcId="{53B63C42-4777-477D-B9F9-31898DCDCAC8}" destId="{9F23B6F0-5DB6-4167-9D1C-CF0C7A9E0A41}" srcOrd="1" destOrd="0" presId="urn:microsoft.com/office/officeart/2005/8/layout/target3"/>
    <dgm:cxn modelId="{FE9E0F71-F22C-4146-8764-636ECCDCFE5C}" type="presParOf" srcId="{FFB3C4CB-4694-4C06-BD4C-37497B25FA13}" destId="{3B60A0D7-1B9F-45F0-92C0-22FE1633017E}" srcOrd="0" destOrd="0" presId="urn:microsoft.com/office/officeart/2005/8/layout/target3"/>
    <dgm:cxn modelId="{1130AEFC-6076-4843-8CBC-A33D628AAB13}" type="presParOf" srcId="{FFB3C4CB-4694-4C06-BD4C-37497B25FA13}" destId="{9412EE94-F1BF-4C4F-9ECE-2AF3477F3292}" srcOrd="1" destOrd="0" presId="urn:microsoft.com/office/officeart/2005/8/layout/target3"/>
    <dgm:cxn modelId="{A0E9C209-31ED-4E63-8DF8-E8C2AD940A24}" type="presParOf" srcId="{FFB3C4CB-4694-4C06-BD4C-37497B25FA13}" destId="{8A7A17E0-CDC0-4BE9-8466-FB04E050FAB0}" srcOrd="2" destOrd="0" presId="urn:microsoft.com/office/officeart/2005/8/layout/target3"/>
    <dgm:cxn modelId="{5EF04697-DA28-454B-BB2B-2B89D8499D75}" type="presParOf" srcId="{FFB3C4CB-4694-4C06-BD4C-37497B25FA13}" destId="{3A2F7FF7-21B9-490A-8BDA-0A8E275E48BD}" srcOrd="3" destOrd="0" presId="urn:microsoft.com/office/officeart/2005/8/layout/target3"/>
    <dgm:cxn modelId="{D61A1AA7-C4CC-41B7-BCEF-17889A73B552}" type="presParOf" srcId="{FFB3C4CB-4694-4C06-BD4C-37497B25FA13}" destId="{1C98CEC8-0F49-4265-8E44-4D86746A37F5}" srcOrd="4" destOrd="0" presId="urn:microsoft.com/office/officeart/2005/8/layout/target3"/>
    <dgm:cxn modelId="{62DC819F-5987-4999-9320-C23681CD751C}" type="presParOf" srcId="{FFB3C4CB-4694-4C06-BD4C-37497B25FA13}" destId="{7C7D635F-9733-43DA-A409-72B799CB2898}" srcOrd="5" destOrd="0" presId="urn:microsoft.com/office/officeart/2005/8/layout/target3"/>
    <dgm:cxn modelId="{5546EDD5-AF29-459A-939A-4FFED0202DC8}" type="presParOf" srcId="{FFB3C4CB-4694-4C06-BD4C-37497B25FA13}" destId="{629E9E9B-FADA-4381-BA47-D9F62EE6F21C}" srcOrd="6" destOrd="0" presId="urn:microsoft.com/office/officeart/2005/8/layout/target3"/>
    <dgm:cxn modelId="{23243677-600E-43F7-9346-D6A553814FB1}" type="presParOf" srcId="{FFB3C4CB-4694-4C06-BD4C-37497B25FA13}" destId="{171B6117-4411-4960-B3C6-660210DC3190}" srcOrd="7" destOrd="0" presId="urn:microsoft.com/office/officeart/2005/8/layout/target3"/>
    <dgm:cxn modelId="{2567E2E7-862D-4110-B3FA-8B2C6E51E610}" type="presParOf" srcId="{FFB3C4CB-4694-4C06-BD4C-37497B25FA13}" destId="{A3BDA34A-3BE5-428B-BA9D-2E99ED3B9953}" srcOrd="8" destOrd="0" presId="urn:microsoft.com/office/officeart/2005/8/layout/target3"/>
    <dgm:cxn modelId="{8E25C312-CE6B-4B34-B49C-0D2A48CCBEFF}" type="presParOf" srcId="{FFB3C4CB-4694-4C06-BD4C-37497B25FA13}" destId="{941FC7FE-5A5F-4F2D-A5CE-4263774CCB7A}" srcOrd="9" destOrd="0" presId="urn:microsoft.com/office/officeart/2005/8/layout/target3"/>
    <dgm:cxn modelId="{C8990EEB-3BD9-4B74-8D70-A902C27294A0}" type="presParOf" srcId="{FFB3C4CB-4694-4C06-BD4C-37497B25FA13}" destId="{46A290C0-E382-4CE8-A481-5D88DE68FC70}" srcOrd="10" destOrd="0" presId="urn:microsoft.com/office/officeart/2005/8/layout/target3"/>
    <dgm:cxn modelId="{A57B681B-40F8-4FEB-9F0E-E37E1920813F}" type="presParOf" srcId="{FFB3C4CB-4694-4C06-BD4C-37497B25FA13}" destId="{124B4D31-E7DC-49FB-B3F6-220C7EC314DF}" srcOrd="11" destOrd="0" presId="urn:microsoft.com/office/officeart/2005/8/layout/target3"/>
    <dgm:cxn modelId="{1DA33E23-0EA3-4741-9176-9A4B072E27A7}" type="presParOf" srcId="{FFB3C4CB-4694-4C06-BD4C-37497B25FA13}" destId="{3BE57DCC-406E-47FE-8A19-6EDC227D4289}" srcOrd="12" destOrd="0" presId="urn:microsoft.com/office/officeart/2005/8/layout/target3"/>
    <dgm:cxn modelId="{91E6D06C-B1AB-4016-9DEA-A4D0F1DEFC8A}" type="presParOf" srcId="{FFB3C4CB-4694-4C06-BD4C-37497B25FA13}" destId="{170F6AD3-A5F2-4287-85E6-DAFF0D6B1C68}" srcOrd="13" destOrd="0" presId="urn:microsoft.com/office/officeart/2005/8/layout/target3"/>
    <dgm:cxn modelId="{7BA049D3-21A5-4010-9748-360265C424E1}" type="presParOf" srcId="{FFB3C4CB-4694-4C06-BD4C-37497B25FA13}" destId="{60DB8BD8-6D76-4952-B1B5-77AC1ADD2FC4}" srcOrd="14" destOrd="0" presId="urn:microsoft.com/office/officeart/2005/8/layout/target3"/>
    <dgm:cxn modelId="{B509E376-A8B4-46C3-BAFF-62CBB0AEE87B}" type="presParOf" srcId="{FFB3C4CB-4694-4C06-BD4C-37497B25FA13}" destId="{34BD010E-E1C7-49A6-996A-A73DB3E31CC9}" srcOrd="15" destOrd="0" presId="urn:microsoft.com/office/officeart/2005/8/layout/target3"/>
    <dgm:cxn modelId="{BCA96E66-43D5-4E61-A0FA-259A72B54B3E}" type="presParOf" srcId="{FFB3C4CB-4694-4C06-BD4C-37497B25FA13}" destId="{712A9F7D-FDF9-46E5-B885-3ACF1DC5013E}" srcOrd="16" destOrd="0" presId="urn:microsoft.com/office/officeart/2005/8/layout/target3"/>
    <dgm:cxn modelId="{62E774E9-790F-4BAE-B15F-1794403C36CD}" type="presParOf" srcId="{FFB3C4CB-4694-4C06-BD4C-37497B25FA13}" destId="{448459D0-8594-4897-BF43-907CA93B2149}" srcOrd="17" destOrd="0" presId="urn:microsoft.com/office/officeart/2005/8/layout/target3"/>
    <dgm:cxn modelId="{00230431-1934-487D-9131-6EF9F3B54B29}" type="presParOf" srcId="{FFB3C4CB-4694-4C06-BD4C-37497B25FA13}" destId="{965C2AD8-ED84-4C25-9E3F-A87966DBA198}" srcOrd="18" destOrd="0" presId="urn:microsoft.com/office/officeart/2005/8/layout/target3"/>
    <dgm:cxn modelId="{76C5C869-3D2C-4415-8591-24FABC39BA1F}" type="presParOf" srcId="{FFB3C4CB-4694-4C06-BD4C-37497B25FA13}" destId="{9F23B6F0-5DB6-4167-9D1C-CF0C7A9E0A41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A937E8-9E90-448B-92DF-AFB5FD05DC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8C6F8-D58D-463E-9172-DA9942126240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sz="1400" smtClean="0"/>
            <a:t>Преимущества обучения на основе проектов</a:t>
          </a:r>
          <a:endParaRPr lang="ru-RU" sz="1400"/>
        </a:p>
      </dgm:t>
    </dgm:pt>
    <dgm:pt modelId="{0181FA59-01B1-490E-B049-53279CD0C5A1}" type="parTrans" cxnId="{DE32CC1B-93DE-43D4-B941-E96EA877A859}">
      <dgm:prSet/>
      <dgm:spPr/>
      <dgm:t>
        <a:bodyPr/>
        <a:lstStyle/>
        <a:p>
          <a:endParaRPr lang="ru-RU" sz="2000"/>
        </a:p>
      </dgm:t>
    </dgm:pt>
    <dgm:pt modelId="{5187F6E7-B14F-42B0-BA1C-683A5803B392}" type="sibTrans" cxnId="{DE32CC1B-93DE-43D4-B941-E96EA877A859}">
      <dgm:prSet/>
      <dgm:spPr/>
      <dgm:t>
        <a:bodyPr/>
        <a:lstStyle/>
        <a:p>
          <a:endParaRPr lang="ru-RU" sz="2000"/>
        </a:p>
      </dgm:t>
    </dgm:pt>
    <dgm:pt modelId="{11039DC3-037D-4830-910C-389AD271A3E4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400" dirty="0" smtClean="0"/>
            <a:t>повышается мотивация к обучению</a:t>
          </a:r>
          <a:r>
            <a:rPr lang="en-US" sz="1400" dirty="0" smtClean="0"/>
            <a:t> </a:t>
          </a:r>
          <a:r>
            <a:rPr lang="ru-RU" sz="1400" dirty="0" smtClean="0"/>
            <a:t>и приобретаются знания, выходящие за рамки программы;</a:t>
          </a:r>
          <a:endParaRPr lang="ru-RU" sz="1400" dirty="0"/>
        </a:p>
      </dgm:t>
    </dgm:pt>
    <dgm:pt modelId="{DC84C0D2-8AF6-4345-86C0-4659720BFEC2}" type="parTrans" cxnId="{B4A772B8-5EA3-40E5-A225-67AF3C38385D}">
      <dgm:prSet/>
      <dgm:spPr/>
      <dgm:t>
        <a:bodyPr/>
        <a:lstStyle/>
        <a:p>
          <a:endParaRPr lang="ru-RU" sz="2000"/>
        </a:p>
      </dgm:t>
    </dgm:pt>
    <dgm:pt modelId="{06EC4EF9-971C-479A-B1F2-F904573C356D}" type="sibTrans" cxnId="{B4A772B8-5EA3-40E5-A225-67AF3C38385D}">
      <dgm:prSet/>
      <dgm:spPr/>
      <dgm:t>
        <a:bodyPr/>
        <a:lstStyle/>
        <a:p>
          <a:endParaRPr lang="ru-RU" sz="2000"/>
        </a:p>
      </dgm:t>
    </dgm:pt>
    <dgm:pt modelId="{AFD901F5-9B68-449D-B4EF-00657AC0859D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400" dirty="0" smtClean="0"/>
            <a:t>Формируются: исследовательские навыки, развиваются навыки сопоставления, классификации, анализа и синтеза; навыки самостоятельного решения задач и навыки сотрудничества, межличностного общения;</a:t>
          </a:r>
          <a:endParaRPr lang="ru-RU" sz="1400" dirty="0"/>
        </a:p>
      </dgm:t>
    </dgm:pt>
    <dgm:pt modelId="{1CBEC7FD-BC1D-4D1B-9313-EFBA4D4B26EE}" type="parTrans" cxnId="{95B6B41D-B919-4BFE-BBB0-2574016FD656}">
      <dgm:prSet/>
      <dgm:spPr/>
      <dgm:t>
        <a:bodyPr/>
        <a:lstStyle/>
        <a:p>
          <a:endParaRPr lang="ru-RU" sz="2000"/>
        </a:p>
      </dgm:t>
    </dgm:pt>
    <dgm:pt modelId="{7B373B40-8984-44CB-A14D-00E2DA39C1B3}" type="sibTrans" cxnId="{95B6B41D-B919-4BFE-BBB0-2574016FD656}">
      <dgm:prSet/>
      <dgm:spPr/>
      <dgm:t>
        <a:bodyPr/>
        <a:lstStyle/>
        <a:p>
          <a:endParaRPr lang="ru-RU" sz="2000"/>
        </a:p>
      </dgm:t>
    </dgm:pt>
    <dgm:pt modelId="{D2BF9E39-6936-4124-A626-00810BD17771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400" dirty="0" smtClean="0"/>
            <a:t>приобретаются навыки переноса знаний в другой контекст, осваивается процесс мышления и интегрируются практические знания из различных областей;</a:t>
          </a:r>
          <a:endParaRPr lang="ru-RU" sz="1400" dirty="0"/>
        </a:p>
      </dgm:t>
    </dgm:pt>
    <dgm:pt modelId="{03E31D05-34AB-4AA0-B125-A90156AD4273}" type="parTrans" cxnId="{11A7D227-CE62-4EF1-A0E4-5F04E4F2240E}">
      <dgm:prSet/>
      <dgm:spPr/>
      <dgm:t>
        <a:bodyPr/>
        <a:lstStyle/>
        <a:p>
          <a:endParaRPr lang="ru-RU" sz="2000"/>
        </a:p>
      </dgm:t>
    </dgm:pt>
    <dgm:pt modelId="{13C2BC08-90AF-4A4F-9E31-8FD076FE46E9}" type="sibTrans" cxnId="{11A7D227-CE62-4EF1-A0E4-5F04E4F2240E}">
      <dgm:prSet/>
      <dgm:spPr/>
      <dgm:t>
        <a:bodyPr/>
        <a:lstStyle/>
        <a:p>
          <a:endParaRPr lang="ru-RU" sz="2000"/>
        </a:p>
      </dgm:t>
    </dgm:pt>
    <dgm:pt modelId="{30C9F0B0-C686-4CDF-BB7D-40BA25E006CF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400" smtClean="0"/>
            <a:t>расширяется словарный запас, усваиваются научные и предметные понятия.</a:t>
          </a:r>
          <a:endParaRPr lang="ru-RU" sz="1400"/>
        </a:p>
      </dgm:t>
    </dgm:pt>
    <dgm:pt modelId="{E5F81165-757F-4B31-8281-E6ABD585F30B}" type="parTrans" cxnId="{7B828649-06EF-4BB2-87CF-51694326CB9D}">
      <dgm:prSet/>
      <dgm:spPr/>
      <dgm:t>
        <a:bodyPr/>
        <a:lstStyle/>
        <a:p>
          <a:endParaRPr lang="ru-RU" sz="2000"/>
        </a:p>
      </dgm:t>
    </dgm:pt>
    <dgm:pt modelId="{DAB73BFE-65D0-4E08-986F-36E433E3CA70}" type="sibTrans" cxnId="{7B828649-06EF-4BB2-87CF-51694326CB9D}">
      <dgm:prSet/>
      <dgm:spPr/>
      <dgm:t>
        <a:bodyPr/>
        <a:lstStyle/>
        <a:p>
          <a:endParaRPr lang="ru-RU" sz="2000"/>
        </a:p>
      </dgm:t>
    </dgm:pt>
    <dgm:pt modelId="{72C5642C-32B3-410D-9B7F-CD26D1A17290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sz="1400" dirty="0" smtClean="0"/>
            <a:t>Трудности обучения на основе проектов</a:t>
          </a:r>
          <a:endParaRPr lang="ru-RU" sz="1400" dirty="0"/>
        </a:p>
      </dgm:t>
    </dgm:pt>
    <dgm:pt modelId="{D6825CD7-2CF0-49BA-8D72-3CB546845587}" type="parTrans" cxnId="{58FEA11D-6CA4-4365-9B89-6220427DD07F}">
      <dgm:prSet/>
      <dgm:spPr/>
      <dgm:t>
        <a:bodyPr/>
        <a:lstStyle/>
        <a:p>
          <a:endParaRPr lang="ru-RU" sz="2000"/>
        </a:p>
      </dgm:t>
    </dgm:pt>
    <dgm:pt modelId="{E5FB569C-87CB-4DF0-BE87-20BCAB5EA11A}" type="sibTrans" cxnId="{58FEA11D-6CA4-4365-9B89-6220427DD07F}">
      <dgm:prSet/>
      <dgm:spPr/>
      <dgm:t>
        <a:bodyPr/>
        <a:lstStyle/>
        <a:p>
          <a:endParaRPr lang="ru-RU" sz="2000"/>
        </a:p>
      </dgm:t>
    </dgm:pt>
    <dgm:pt modelId="{C1DCEFC8-0B71-48D9-9BC9-6BF5A0DE4C98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400" smtClean="0"/>
            <a:t>большая затратность времени на разработку и проведение проекта;</a:t>
          </a:r>
          <a:endParaRPr lang="ru-RU" sz="1400"/>
        </a:p>
      </dgm:t>
    </dgm:pt>
    <dgm:pt modelId="{0381AADC-4D30-4AA3-A2BA-AB88AB1EFD38}" type="parTrans" cxnId="{CC3F2925-A83B-4339-9889-4A9403AACE8D}">
      <dgm:prSet/>
      <dgm:spPr/>
      <dgm:t>
        <a:bodyPr/>
        <a:lstStyle/>
        <a:p>
          <a:endParaRPr lang="ru-RU" sz="2000"/>
        </a:p>
      </dgm:t>
    </dgm:pt>
    <dgm:pt modelId="{F8840DF7-A514-4944-8115-BB30F40155DB}" type="sibTrans" cxnId="{CC3F2925-A83B-4339-9889-4A9403AACE8D}">
      <dgm:prSet/>
      <dgm:spPr/>
      <dgm:t>
        <a:bodyPr/>
        <a:lstStyle/>
        <a:p>
          <a:endParaRPr lang="ru-RU" sz="2000"/>
        </a:p>
      </dgm:t>
    </dgm:pt>
    <dgm:pt modelId="{8777C349-3992-4728-9633-D66CF07FDDC9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400" dirty="0" smtClean="0"/>
            <a:t>требование от учителя высокого уровня владения предметом, информационной культуры, творческих способностей; </a:t>
          </a:r>
          <a:endParaRPr lang="ru-RU" sz="1400" dirty="0"/>
        </a:p>
      </dgm:t>
    </dgm:pt>
    <dgm:pt modelId="{010A9134-0580-4AD8-A538-3E15126644FA}" type="parTrans" cxnId="{C51977F6-0EEB-46E7-8DAE-E3C3E316C925}">
      <dgm:prSet/>
      <dgm:spPr/>
      <dgm:t>
        <a:bodyPr/>
        <a:lstStyle/>
        <a:p>
          <a:endParaRPr lang="ru-RU" sz="2000"/>
        </a:p>
      </dgm:t>
    </dgm:pt>
    <dgm:pt modelId="{419132D9-9B48-48D6-A5F8-9748F711C5B9}" type="sibTrans" cxnId="{C51977F6-0EEB-46E7-8DAE-E3C3E316C925}">
      <dgm:prSet/>
      <dgm:spPr/>
      <dgm:t>
        <a:bodyPr/>
        <a:lstStyle/>
        <a:p>
          <a:endParaRPr lang="ru-RU" sz="2000"/>
        </a:p>
      </dgm:t>
    </dgm:pt>
    <dgm:pt modelId="{94D8DA7F-FB7A-417E-B800-BEC3C3A65B18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400" smtClean="0"/>
            <a:t>неподготовленность учителей к новой роли организатора, консультанта, тьютора;</a:t>
          </a:r>
          <a:endParaRPr lang="ru-RU" sz="1400"/>
        </a:p>
      </dgm:t>
    </dgm:pt>
    <dgm:pt modelId="{5C527D3B-0C35-4A7F-B953-D99B9C15CCA0}" type="parTrans" cxnId="{2C3981BA-493E-435B-9A1C-07CE85ED8DA1}">
      <dgm:prSet/>
      <dgm:spPr/>
      <dgm:t>
        <a:bodyPr/>
        <a:lstStyle/>
        <a:p>
          <a:endParaRPr lang="ru-RU" sz="2000"/>
        </a:p>
      </dgm:t>
    </dgm:pt>
    <dgm:pt modelId="{A0E55DC6-5E13-4AC7-86E8-0A6A8DA352A7}" type="sibTrans" cxnId="{2C3981BA-493E-435B-9A1C-07CE85ED8DA1}">
      <dgm:prSet/>
      <dgm:spPr/>
      <dgm:t>
        <a:bodyPr/>
        <a:lstStyle/>
        <a:p>
          <a:endParaRPr lang="ru-RU" sz="2000"/>
        </a:p>
      </dgm:t>
    </dgm:pt>
    <dgm:pt modelId="{216F4ED2-2466-4343-90F5-209558A89169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400" smtClean="0"/>
            <a:t>неподготовленность учащихся к самостоятельной работе, планированию, анализу, самоорганизации.</a:t>
          </a:r>
          <a:endParaRPr lang="ru-RU" sz="1400"/>
        </a:p>
      </dgm:t>
    </dgm:pt>
    <dgm:pt modelId="{13CA56F5-DB95-4EE3-8A16-D6DB4685F372}" type="parTrans" cxnId="{4E15C0CF-4F2A-4B92-AF5E-FC886B86AFD0}">
      <dgm:prSet/>
      <dgm:spPr/>
      <dgm:t>
        <a:bodyPr/>
        <a:lstStyle/>
        <a:p>
          <a:endParaRPr lang="ru-RU" sz="2000"/>
        </a:p>
      </dgm:t>
    </dgm:pt>
    <dgm:pt modelId="{7DE81BE9-96F1-4366-9589-0A339610055D}" type="sibTrans" cxnId="{4E15C0CF-4F2A-4B92-AF5E-FC886B86AFD0}">
      <dgm:prSet/>
      <dgm:spPr/>
      <dgm:t>
        <a:bodyPr/>
        <a:lstStyle/>
        <a:p>
          <a:endParaRPr lang="ru-RU" sz="2000"/>
        </a:p>
      </dgm:t>
    </dgm:pt>
    <dgm:pt modelId="{9C55374E-EB50-492B-8E93-5A390381201B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sz="1400" dirty="0" smtClean="0"/>
            <a:t>Риски обучения на основе проектов</a:t>
          </a:r>
          <a:endParaRPr lang="ru-RU" sz="1400" dirty="0"/>
        </a:p>
      </dgm:t>
    </dgm:pt>
    <dgm:pt modelId="{876C4D81-8714-4A81-99D6-A6F168C87373}" type="parTrans" cxnId="{A0AB64E0-D85E-4AC4-BFC0-3812428A148E}">
      <dgm:prSet/>
      <dgm:spPr/>
      <dgm:t>
        <a:bodyPr/>
        <a:lstStyle/>
        <a:p>
          <a:endParaRPr lang="ru-RU" sz="2000"/>
        </a:p>
      </dgm:t>
    </dgm:pt>
    <dgm:pt modelId="{121437BF-B5FF-4E1A-9D52-0E98F75DE40B}" type="sibTrans" cxnId="{A0AB64E0-D85E-4AC4-BFC0-3812428A148E}">
      <dgm:prSet/>
      <dgm:spPr/>
      <dgm:t>
        <a:bodyPr/>
        <a:lstStyle/>
        <a:p>
          <a:endParaRPr lang="ru-RU" sz="2000"/>
        </a:p>
      </dgm:t>
    </dgm:pt>
    <dgm:pt modelId="{64EC4271-CA94-49BC-83CB-1D1A507240DE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400" smtClean="0"/>
            <a:t>односторонность, мозаичность полученных знаний;</a:t>
          </a:r>
          <a:endParaRPr lang="ru-RU" sz="1400"/>
        </a:p>
      </dgm:t>
    </dgm:pt>
    <dgm:pt modelId="{E3E791FC-5089-4F54-835F-BCB60A330336}" type="parTrans" cxnId="{7C0EFAD1-B034-41B6-939D-57DB9B1A41F1}">
      <dgm:prSet/>
      <dgm:spPr/>
      <dgm:t>
        <a:bodyPr/>
        <a:lstStyle/>
        <a:p>
          <a:endParaRPr lang="ru-RU" sz="2000"/>
        </a:p>
      </dgm:t>
    </dgm:pt>
    <dgm:pt modelId="{3BBE9976-6975-4E56-8395-9D8EC7F1E138}" type="sibTrans" cxnId="{7C0EFAD1-B034-41B6-939D-57DB9B1A41F1}">
      <dgm:prSet/>
      <dgm:spPr/>
      <dgm:t>
        <a:bodyPr/>
        <a:lstStyle/>
        <a:p>
          <a:endParaRPr lang="ru-RU" sz="2000"/>
        </a:p>
      </dgm:t>
    </dgm:pt>
    <dgm:pt modelId="{5EE5C1D9-80B1-41B3-8554-8B36E841F7C3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400" dirty="0" smtClean="0"/>
            <a:t>«выпадение» отдельных учащихся  в ходе проекта;</a:t>
          </a:r>
          <a:endParaRPr lang="ru-RU" sz="1400" dirty="0"/>
        </a:p>
      </dgm:t>
    </dgm:pt>
    <dgm:pt modelId="{EC391D40-1C68-4BAC-83A2-EB0DF094B1CD}" type="parTrans" cxnId="{F4F3B785-D9BD-43A7-A0B9-98C98495914A}">
      <dgm:prSet/>
      <dgm:spPr/>
      <dgm:t>
        <a:bodyPr/>
        <a:lstStyle/>
        <a:p>
          <a:endParaRPr lang="ru-RU" sz="2000"/>
        </a:p>
      </dgm:t>
    </dgm:pt>
    <dgm:pt modelId="{586E46CA-5F25-4622-B453-B5EF4C5C6834}" type="sibTrans" cxnId="{F4F3B785-D9BD-43A7-A0B9-98C98495914A}">
      <dgm:prSet/>
      <dgm:spPr/>
      <dgm:t>
        <a:bodyPr/>
        <a:lstStyle/>
        <a:p>
          <a:endParaRPr lang="ru-RU" sz="2000"/>
        </a:p>
      </dgm:t>
    </dgm:pt>
    <dgm:pt modelId="{743F1F1E-CDBE-4CAA-812F-FD31D54B7A5D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z="1400" smtClean="0"/>
            <a:t>невыполнение учебного плана из-за «потери» времени на выполнение проекта.</a:t>
          </a:r>
          <a:endParaRPr lang="ru-RU" sz="1400"/>
        </a:p>
      </dgm:t>
    </dgm:pt>
    <dgm:pt modelId="{50840F5A-A6D9-4A78-B5F8-38CBAEC9D13B}" type="parTrans" cxnId="{F2FAE395-3C7C-4201-83B4-BF5E0AFDD4DF}">
      <dgm:prSet/>
      <dgm:spPr/>
      <dgm:t>
        <a:bodyPr/>
        <a:lstStyle/>
        <a:p>
          <a:endParaRPr lang="ru-RU" sz="2000"/>
        </a:p>
      </dgm:t>
    </dgm:pt>
    <dgm:pt modelId="{CA70C146-152F-4EBF-9927-A8ABA0BEBCE8}" type="sibTrans" cxnId="{F2FAE395-3C7C-4201-83B4-BF5E0AFDD4DF}">
      <dgm:prSet/>
      <dgm:spPr/>
      <dgm:t>
        <a:bodyPr/>
        <a:lstStyle/>
        <a:p>
          <a:endParaRPr lang="ru-RU" sz="2000"/>
        </a:p>
      </dgm:t>
    </dgm:pt>
    <dgm:pt modelId="{D2E4EB24-BFA9-47C1-AFFD-6D19622F5F36}" type="pres">
      <dgm:prSet presAssocID="{BDA937E8-9E90-448B-92DF-AFB5FD05DC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D9A32E-813C-465C-A482-72707DA36CA8}" type="pres">
      <dgm:prSet presAssocID="{E8A8C6F8-D58D-463E-9172-DA9942126240}" presName="parentLin" presStyleCnt="0"/>
      <dgm:spPr/>
    </dgm:pt>
    <dgm:pt modelId="{B143BF39-1C3E-454E-BD03-32A8AC27AC2C}" type="pres">
      <dgm:prSet presAssocID="{E8A8C6F8-D58D-463E-9172-DA994212624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D153B8F-15D0-41D3-9CE9-0ADA176B0C01}" type="pres">
      <dgm:prSet presAssocID="{E8A8C6F8-D58D-463E-9172-DA994212624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09CE6-EBA7-4ED9-A85E-6349C265870C}" type="pres">
      <dgm:prSet presAssocID="{E8A8C6F8-D58D-463E-9172-DA9942126240}" presName="negativeSpace" presStyleCnt="0"/>
      <dgm:spPr/>
    </dgm:pt>
    <dgm:pt modelId="{F5920475-6A93-4974-B2CA-67A70321684F}" type="pres">
      <dgm:prSet presAssocID="{E8A8C6F8-D58D-463E-9172-DA994212624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2396A-0A02-4C63-97FE-A471D60596C6}" type="pres">
      <dgm:prSet presAssocID="{5187F6E7-B14F-42B0-BA1C-683A5803B392}" presName="spaceBetweenRectangles" presStyleCnt="0"/>
      <dgm:spPr/>
    </dgm:pt>
    <dgm:pt modelId="{3B45D65B-9E00-49F5-9E9B-CECACB0947D4}" type="pres">
      <dgm:prSet presAssocID="{72C5642C-32B3-410D-9B7F-CD26D1A17290}" presName="parentLin" presStyleCnt="0"/>
      <dgm:spPr/>
    </dgm:pt>
    <dgm:pt modelId="{55644060-D929-472B-877C-D5333F8FF76A}" type="pres">
      <dgm:prSet presAssocID="{72C5642C-32B3-410D-9B7F-CD26D1A1729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5385466-7F46-4C6A-B475-A881BD58685F}" type="pres">
      <dgm:prSet presAssocID="{72C5642C-32B3-410D-9B7F-CD26D1A1729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4D0A0-FE2D-4CF6-8A49-9A0C57793B25}" type="pres">
      <dgm:prSet presAssocID="{72C5642C-32B3-410D-9B7F-CD26D1A17290}" presName="negativeSpace" presStyleCnt="0"/>
      <dgm:spPr/>
    </dgm:pt>
    <dgm:pt modelId="{40783E18-32B6-41F1-B129-99104CA88C2B}" type="pres">
      <dgm:prSet presAssocID="{72C5642C-32B3-410D-9B7F-CD26D1A1729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4C3A0-C4BD-4F12-8A95-21CD15A6F800}" type="pres">
      <dgm:prSet presAssocID="{E5FB569C-87CB-4DF0-BE87-20BCAB5EA11A}" presName="spaceBetweenRectangles" presStyleCnt="0"/>
      <dgm:spPr/>
    </dgm:pt>
    <dgm:pt modelId="{E0354632-6C07-4A2B-87D9-CFA20B8EDDC2}" type="pres">
      <dgm:prSet presAssocID="{9C55374E-EB50-492B-8E93-5A390381201B}" presName="parentLin" presStyleCnt="0"/>
      <dgm:spPr/>
    </dgm:pt>
    <dgm:pt modelId="{1C67140B-AF5B-499F-B244-25977CF9D47F}" type="pres">
      <dgm:prSet presAssocID="{9C55374E-EB50-492B-8E93-5A390381201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638EE8B-FB42-4062-96A1-4D62C03037D5}" type="pres">
      <dgm:prSet presAssocID="{9C55374E-EB50-492B-8E93-5A390381201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99A4E-FC73-48BB-97F4-7F8CD7560473}" type="pres">
      <dgm:prSet presAssocID="{9C55374E-EB50-492B-8E93-5A390381201B}" presName="negativeSpace" presStyleCnt="0"/>
      <dgm:spPr/>
    </dgm:pt>
    <dgm:pt modelId="{CB87FAEE-9659-44AB-8825-C85068C2B86F}" type="pres">
      <dgm:prSet presAssocID="{9C55374E-EB50-492B-8E93-5A390381201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4D9329-75BD-4DDA-A55F-0AEBA2D2D434}" type="presOf" srcId="{11039DC3-037D-4830-910C-389AD271A3E4}" destId="{F5920475-6A93-4974-B2CA-67A70321684F}" srcOrd="0" destOrd="0" presId="urn:microsoft.com/office/officeart/2005/8/layout/list1"/>
    <dgm:cxn modelId="{5C1D6C13-ABEE-4A00-97EE-C5EE8783B4C2}" type="presOf" srcId="{216F4ED2-2466-4343-90F5-209558A89169}" destId="{40783E18-32B6-41F1-B129-99104CA88C2B}" srcOrd="0" destOrd="3" presId="urn:microsoft.com/office/officeart/2005/8/layout/list1"/>
    <dgm:cxn modelId="{2C3981BA-493E-435B-9A1C-07CE85ED8DA1}" srcId="{72C5642C-32B3-410D-9B7F-CD26D1A17290}" destId="{94D8DA7F-FB7A-417E-B800-BEC3C3A65B18}" srcOrd="2" destOrd="0" parTransId="{5C527D3B-0C35-4A7F-B953-D99B9C15CCA0}" sibTransId="{A0E55DC6-5E13-4AC7-86E8-0A6A8DA352A7}"/>
    <dgm:cxn modelId="{EE76D417-B737-47D7-B5FA-B0659507F210}" type="presOf" srcId="{30C9F0B0-C686-4CDF-BB7D-40BA25E006CF}" destId="{F5920475-6A93-4974-B2CA-67A70321684F}" srcOrd="0" destOrd="3" presId="urn:microsoft.com/office/officeart/2005/8/layout/list1"/>
    <dgm:cxn modelId="{C25A11FE-1D5F-45A1-AACF-9C08B04971D8}" type="presOf" srcId="{E8A8C6F8-D58D-463E-9172-DA9942126240}" destId="{2D153B8F-15D0-41D3-9CE9-0ADA176B0C01}" srcOrd="1" destOrd="0" presId="urn:microsoft.com/office/officeart/2005/8/layout/list1"/>
    <dgm:cxn modelId="{7B828649-06EF-4BB2-87CF-51694326CB9D}" srcId="{E8A8C6F8-D58D-463E-9172-DA9942126240}" destId="{30C9F0B0-C686-4CDF-BB7D-40BA25E006CF}" srcOrd="3" destOrd="0" parTransId="{E5F81165-757F-4B31-8281-E6ABD585F30B}" sibTransId="{DAB73BFE-65D0-4E08-986F-36E433E3CA70}"/>
    <dgm:cxn modelId="{1739B4D2-A96C-4341-AF2F-440CEA785434}" type="presOf" srcId="{9C55374E-EB50-492B-8E93-5A390381201B}" destId="{1C67140B-AF5B-499F-B244-25977CF9D47F}" srcOrd="0" destOrd="0" presId="urn:microsoft.com/office/officeart/2005/8/layout/list1"/>
    <dgm:cxn modelId="{6A4FE1D6-5BBD-4B46-ABB9-1311526A8A12}" type="presOf" srcId="{743F1F1E-CDBE-4CAA-812F-FD31D54B7A5D}" destId="{CB87FAEE-9659-44AB-8825-C85068C2B86F}" srcOrd="0" destOrd="2" presId="urn:microsoft.com/office/officeart/2005/8/layout/list1"/>
    <dgm:cxn modelId="{7C0EFAD1-B034-41B6-939D-57DB9B1A41F1}" srcId="{9C55374E-EB50-492B-8E93-5A390381201B}" destId="{64EC4271-CA94-49BC-83CB-1D1A507240DE}" srcOrd="0" destOrd="0" parTransId="{E3E791FC-5089-4F54-835F-BCB60A330336}" sibTransId="{3BBE9976-6975-4E56-8395-9D8EC7F1E138}"/>
    <dgm:cxn modelId="{F4F3B785-D9BD-43A7-A0B9-98C98495914A}" srcId="{9C55374E-EB50-492B-8E93-5A390381201B}" destId="{5EE5C1D9-80B1-41B3-8554-8B36E841F7C3}" srcOrd="1" destOrd="0" parTransId="{EC391D40-1C68-4BAC-83A2-EB0DF094B1CD}" sibTransId="{586E46CA-5F25-4622-B453-B5EF4C5C6834}"/>
    <dgm:cxn modelId="{D86FC040-F045-453A-AE99-7F74D262AEF1}" type="presOf" srcId="{BDA937E8-9E90-448B-92DF-AFB5FD05DC13}" destId="{D2E4EB24-BFA9-47C1-AFFD-6D19622F5F36}" srcOrd="0" destOrd="0" presId="urn:microsoft.com/office/officeart/2005/8/layout/list1"/>
    <dgm:cxn modelId="{1FAA4285-73FF-48F8-8654-37A8A22EF55A}" type="presOf" srcId="{8777C349-3992-4728-9633-D66CF07FDDC9}" destId="{40783E18-32B6-41F1-B129-99104CA88C2B}" srcOrd="0" destOrd="1" presId="urn:microsoft.com/office/officeart/2005/8/layout/list1"/>
    <dgm:cxn modelId="{E19F6692-3784-4700-85E4-1799C7D66C08}" type="presOf" srcId="{64EC4271-CA94-49BC-83CB-1D1A507240DE}" destId="{CB87FAEE-9659-44AB-8825-C85068C2B86F}" srcOrd="0" destOrd="0" presId="urn:microsoft.com/office/officeart/2005/8/layout/list1"/>
    <dgm:cxn modelId="{DE32CC1B-93DE-43D4-B941-E96EA877A859}" srcId="{BDA937E8-9E90-448B-92DF-AFB5FD05DC13}" destId="{E8A8C6F8-D58D-463E-9172-DA9942126240}" srcOrd="0" destOrd="0" parTransId="{0181FA59-01B1-490E-B049-53279CD0C5A1}" sibTransId="{5187F6E7-B14F-42B0-BA1C-683A5803B392}"/>
    <dgm:cxn modelId="{8B348437-B038-46E1-8E8F-B89F3D205619}" type="presOf" srcId="{9C55374E-EB50-492B-8E93-5A390381201B}" destId="{0638EE8B-FB42-4062-96A1-4D62C03037D5}" srcOrd="1" destOrd="0" presId="urn:microsoft.com/office/officeart/2005/8/layout/list1"/>
    <dgm:cxn modelId="{5F5B4BB8-D20B-4C41-8520-ED51E4BEB055}" type="presOf" srcId="{94D8DA7F-FB7A-417E-B800-BEC3C3A65B18}" destId="{40783E18-32B6-41F1-B129-99104CA88C2B}" srcOrd="0" destOrd="2" presId="urn:microsoft.com/office/officeart/2005/8/layout/list1"/>
    <dgm:cxn modelId="{A204B2E2-69A2-404C-BFAE-49468020BD14}" type="presOf" srcId="{D2BF9E39-6936-4124-A626-00810BD17771}" destId="{F5920475-6A93-4974-B2CA-67A70321684F}" srcOrd="0" destOrd="2" presId="urn:microsoft.com/office/officeart/2005/8/layout/list1"/>
    <dgm:cxn modelId="{1F3AC5AB-5307-49B5-88BE-11AFC8E87AE7}" type="presOf" srcId="{72C5642C-32B3-410D-9B7F-CD26D1A17290}" destId="{85385466-7F46-4C6A-B475-A881BD58685F}" srcOrd="1" destOrd="0" presId="urn:microsoft.com/office/officeart/2005/8/layout/list1"/>
    <dgm:cxn modelId="{5D3E870A-0198-496C-8F07-B384ADCF4A55}" type="presOf" srcId="{C1DCEFC8-0B71-48D9-9BC9-6BF5A0DE4C98}" destId="{40783E18-32B6-41F1-B129-99104CA88C2B}" srcOrd="0" destOrd="0" presId="urn:microsoft.com/office/officeart/2005/8/layout/list1"/>
    <dgm:cxn modelId="{78885A57-769D-46D3-AA66-3261F7C732DE}" type="presOf" srcId="{E8A8C6F8-D58D-463E-9172-DA9942126240}" destId="{B143BF39-1C3E-454E-BD03-32A8AC27AC2C}" srcOrd="0" destOrd="0" presId="urn:microsoft.com/office/officeart/2005/8/layout/list1"/>
    <dgm:cxn modelId="{C51977F6-0EEB-46E7-8DAE-E3C3E316C925}" srcId="{72C5642C-32B3-410D-9B7F-CD26D1A17290}" destId="{8777C349-3992-4728-9633-D66CF07FDDC9}" srcOrd="1" destOrd="0" parTransId="{010A9134-0580-4AD8-A538-3E15126644FA}" sibTransId="{419132D9-9B48-48D6-A5F8-9748F711C5B9}"/>
    <dgm:cxn modelId="{58FEA11D-6CA4-4365-9B89-6220427DD07F}" srcId="{BDA937E8-9E90-448B-92DF-AFB5FD05DC13}" destId="{72C5642C-32B3-410D-9B7F-CD26D1A17290}" srcOrd="1" destOrd="0" parTransId="{D6825CD7-2CF0-49BA-8D72-3CB546845587}" sibTransId="{E5FB569C-87CB-4DF0-BE87-20BCAB5EA11A}"/>
    <dgm:cxn modelId="{A0AB64E0-D85E-4AC4-BFC0-3812428A148E}" srcId="{BDA937E8-9E90-448B-92DF-AFB5FD05DC13}" destId="{9C55374E-EB50-492B-8E93-5A390381201B}" srcOrd="2" destOrd="0" parTransId="{876C4D81-8714-4A81-99D6-A6F168C87373}" sibTransId="{121437BF-B5FF-4E1A-9D52-0E98F75DE40B}"/>
    <dgm:cxn modelId="{CC3F2925-A83B-4339-9889-4A9403AACE8D}" srcId="{72C5642C-32B3-410D-9B7F-CD26D1A17290}" destId="{C1DCEFC8-0B71-48D9-9BC9-6BF5A0DE4C98}" srcOrd="0" destOrd="0" parTransId="{0381AADC-4D30-4AA3-A2BA-AB88AB1EFD38}" sibTransId="{F8840DF7-A514-4944-8115-BB30F40155DB}"/>
    <dgm:cxn modelId="{11A7D227-CE62-4EF1-A0E4-5F04E4F2240E}" srcId="{E8A8C6F8-D58D-463E-9172-DA9942126240}" destId="{D2BF9E39-6936-4124-A626-00810BD17771}" srcOrd="2" destOrd="0" parTransId="{03E31D05-34AB-4AA0-B125-A90156AD4273}" sibTransId="{13C2BC08-90AF-4A4F-9E31-8FD076FE46E9}"/>
    <dgm:cxn modelId="{B4A772B8-5EA3-40E5-A225-67AF3C38385D}" srcId="{E8A8C6F8-D58D-463E-9172-DA9942126240}" destId="{11039DC3-037D-4830-910C-389AD271A3E4}" srcOrd="0" destOrd="0" parTransId="{DC84C0D2-8AF6-4345-86C0-4659720BFEC2}" sibTransId="{06EC4EF9-971C-479A-B1F2-F904573C356D}"/>
    <dgm:cxn modelId="{5FE12322-5951-44EB-8910-26C50B6A64BC}" type="presOf" srcId="{72C5642C-32B3-410D-9B7F-CD26D1A17290}" destId="{55644060-D929-472B-877C-D5333F8FF76A}" srcOrd="0" destOrd="0" presId="urn:microsoft.com/office/officeart/2005/8/layout/list1"/>
    <dgm:cxn modelId="{4E15C0CF-4F2A-4B92-AF5E-FC886B86AFD0}" srcId="{72C5642C-32B3-410D-9B7F-CD26D1A17290}" destId="{216F4ED2-2466-4343-90F5-209558A89169}" srcOrd="3" destOrd="0" parTransId="{13CA56F5-DB95-4EE3-8A16-D6DB4685F372}" sibTransId="{7DE81BE9-96F1-4366-9589-0A339610055D}"/>
    <dgm:cxn modelId="{F2344127-465F-44F5-AB3F-5C2A90710DEB}" type="presOf" srcId="{5EE5C1D9-80B1-41B3-8554-8B36E841F7C3}" destId="{CB87FAEE-9659-44AB-8825-C85068C2B86F}" srcOrd="0" destOrd="1" presId="urn:microsoft.com/office/officeart/2005/8/layout/list1"/>
    <dgm:cxn modelId="{F2FAE395-3C7C-4201-83B4-BF5E0AFDD4DF}" srcId="{9C55374E-EB50-492B-8E93-5A390381201B}" destId="{743F1F1E-CDBE-4CAA-812F-FD31D54B7A5D}" srcOrd="2" destOrd="0" parTransId="{50840F5A-A6D9-4A78-B5F8-38CBAEC9D13B}" sibTransId="{CA70C146-152F-4EBF-9927-A8ABA0BEBCE8}"/>
    <dgm:cxn modelId="{A9AD2783-9BB8-4241-A1CF-C9B292C0027B}" type="presOf" srcId="{AFD901F5-9B68-449D-B4EF-00657AC0859D}" destId="{F5920475-6A93-4974-B2CA-67A70321684F}" srcOrd="0" destOrd="1" presId="urn:microsoft.com/office/officeart/2005/8/layout/list1"/>
    <dgm:cxn modelId="{95B6B41D-B919-4BFE-BBB0-2574016FD656}" srcId="{E8A8C6F8-D58D-463E-9172-DA9942126240}" destId="{AFD901F5-9B68-449D-B4EF-00657AC0859D}" srcOrd="1" destOrd="0" parTransId="{1CBEC7FD-BC1D-4D1B-9313-EFBA4D4B26EE}" sibTransId="{7B373B40-8984-44CB-A14D-00E2DA39C1B3}"/>
    <dgm:cxn modelId="{2D902C3A-DD81-4173-8EEC-5BA7FCDC7D31}" type="presParOf" srcId="{D2E4EB24-BFA9-47C1-AFFD-6D19622F5F36}" destId="{D8D9A32E-813C-465C-A482-72707DA36CA8}" srcOrd="0" destOrd="0" presId="urn:microsoft.com/office/officeart/2005/8/layout/list1"/>
    <dgm:cxn modelId="{1AAB27E9-FCE5-4679-BB82-88A29299B720}" type="presParOf" srcId="{D8D9A32E-813C-465C-A482-72707DA36CA8}" destId="{B143BF39-1C3E-454E-BD03-32A8AC27AC2C}" srcOrd="0" destOrd="0" presId="urn:microsoft.com/office/officeart/2005/8/layout/list1"/>
    <dgm:cxn modelId="{E9A7D7F2-F066-4879-AA55-F3D270276A60}" type="presParOf" srcId="{D8D9A32E-813C-465C-A482-72707DA36CA8}" destId="{2D153B8F-15D0-41D3-9CE9-0ADA176B0C01}" srcOrd="1" destOrd="0" presId="urn:microsoft.com/office/officeart/2005/8/layout/list1"/>
    <dgm:cxn modelId="{8BB83941-C595-49E8-B950-9B37AB3BD6FE}" type="presParOf" srcId="{D2E4EB24-BFA9-47C1-AFFD-6D19622F5F36}" destId="{3D609CE6-EBA7-4ED9-A85E-6349C265870C}" srcOrd="1" destOrd="0" presId="urn:microsoft.com/office/officeart/2005/8/layout/list1"/>
    <dgm:cxn modelId="{2F4153C2-D699-4E5E-9E6B-9829F4663870}" type="presParOf" srcId="{D2E4EB24-BFA9-47C1-AFFD-6D19622F5F36}" destId="{F5920475-6A93-4974-B2CA-67A70321684F}" srcOrd="2" destOrd="0" presId="urn:microsoft.com/office/officeart/2005/8/layout/list1"/>
    <dgm:cxn modelId="{EDC145AB-E753-4DAC-BB26-403AB16A55BA}" type="presParOf" srcId="{D2E4EB24-BFA9-47C1-AFFD-6D19622F5F36}" destId="{7642396A-0A02-4C63-97FE-A471D60596C6}" srcOrd="3" destOrd="0" presId="urn:microsoft.com/office/officeart/2005/8/layout/list1"/>
    <dgm:cxn modelId="{6BEF40AB-8387-453F-BD0D-E926C7175B93}" type="presParOf" srcId="{D2E4EB24-BFA9-47C1-AFFD-6D19622F5F36}" destId="{3B45D65B-9E00-49F5-9E9B-CECACB0947D4}" srcOrd="4" destOrd="0" presId="urn:microsoft.com/office/officeart/2005/8/layout/list1"/>
    <dgm:cxn modelId="{E2A5390A-F496-42F2-ACF8-C3BCF162D4AC}" type="presParOf" srcId="{3B45D65B-9E00-49F5-9E9B-CECACB0947D4}" destId="{55644060-D929-472B-877C-D5333F8FF76A}" srcOrd="0" destOrd="0" presId="urn:microsoft.com/office/officeart/2005/8/layout/list1"/>
    <dgm:cxn modelId="{417A9A2A-4280-4515-8555-1E7A2143B71B}" type="presParOf" srcId="{3B45D65B-9E00-49F5-9E9B-CECACB0947D4}" destId="{85385466-7F46-4C6A-B475-A881BD58685F}" srcOrd="1" destOrd="0" presId="urn:microsoft.com/office/officeart/2005/8/layout/list1"/>
    <dgm:cxn modelId="{222E3C50-1366-4FDD-A25D-E4061500D003}" type="presParOf" srcId="{D2E4EB24-BFA9-47C1-AFFD-6D19622F5F36}" destId="{8D84D0A0-FE2D-4CF6-8A49-9A0C57793B25}" srcOrd="5" destOrd="0" presId="urn:microsoft.com/office/officeart/2005/8/layout/list1"/>
    <dgm:cxn modelId="{BB165B3B-6551-47DB-B2FE-B41A8F845004}" type="presParOf" srcId="{D2E4EB24-BFA9-47C1-AFFD-6D19622F5F36}" destId="{40783E18-32B6-41F1-B129-99104CA88C2B}" srcOrd="6" destOrd="0" presId="urn:microsoft.com/office/officeart/2005/8/layout/list1"/>
    <dgm:cxn modelId="{50BE4A09-87E7-4628-8D4B-783B6D96F0FA}" type="presParOf" srcId="{D2E4EB24-BFA9-47C1-AFFD-6D19622F5F36}" destId="{0C54C3A0-C4BD-4F12-8A95-21CD15A6F800}" srcOrd="7" destOrd="0" presId="urn:microsoft.com/office/officeart/2005/8/layout/list1"/>
    <dgm:cxn modelId="{6F2B842C-34A1-4106-95A4-198753C3A6F8}" type="presParOf" srcId="{D2E4EB24-BFA9-47C1-AFFD-6D19622F5F36}" destId="{E0354632-6C07-4A2B-87D9-CFA20B8EDDC2}" srcOrd="8" destOrd="0" presId="urn:microsoft.com/office/officeart/2005/8/layout/list1"/>
    <dgm:cxn modelId="{DD5E9DAA-3271-47CF-9C39-8032B29B1132}" type="presParOf" srcId="{E0354632-6C07-4A2B-87D9-CFA20B8EDDC2}" destId="{1C67140B-AF5B-499F-B244-25977CF9D47F}" srcOrd="0" destOrd="0" presId="urn:microsoft.com/office/officeart/2005/8/layout/list1"/>
    <dgm:cxn modelId="{D390F97C-E641-4F53-A695-D1945BCE5980}" type="presParOf" srcId="{E0354632-6C07-4A2B-87D9-CFA20B8EDDC2}" destId="{0638EE8B-FB42-4062-96A1-4D62C03037D5}" srcOrd="1" destOrd="0" presId="urn:microsoft.com/office/officeart/2005/8/layout/list1"/>
    <dgm:cxn modelId="{7C9B313C-B546-49A0-B7E9-A8732CDA96B3}" type="presParOf" srcId="{D2E4EB24-BFA9-47C1-AFFD-6D19622F5F36}" destId="{F2E99A4E-FC73-48BB-97F4-7F8CD7560473}" srcOrd="9" destOrd="0" presId="urn:microsoft.com/office/officeart/2005/8/layout/list1"/>
    <dgm:cxn modelId="{E121EB51-A35E-40CB-B048-18585AF89002}" type="presParOf" srcId="{D2E4EB24-BFA9-47C1-AFFD-6D19622F5F36}" destId="{CB87FAEE-9659-44AB-8825-C85068C2B86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B2376A-2E49-4203-8EAD-8BE2258E29D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B6F61B-6752-46C6-8AEC-4FEE43B32E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smtClean="0"/>
            <a:t>Обучение учащихся</a:t>
          </a:r>
          <a:endParaRPr lang="ru-RU"/>
        </a:p>
      </dgm:t>
    </dgm:pt>
    <dgm:pt modelId="{6129EBE6-E7F0-4583-975D-91A271D14624}" type="parTrans" cxnId="{FBE005AE-D719-4BD0-A034-DBB998CA67B9}">
      <dgm:prSet/>
      <dgm:spPr/>
      <dgm:t>
        <a:bodyPr/>
        <a:lstStyle/>
        <a:p>
          <a:endParaRPr lang="ru-RU"/>
        </a:p>
      </dgm:t>
    </dgm:pt>
    <dgm:pt modelId="{64057C57-74E0-4E5C-9D57-97ADFB8140D5}" type="sibTrans" cxnId="{FBE005AE-D719-4BD0-A034-DBB998CA67B9}">
      <dgm:prSet/>
      <dgm:spPr/>
      <dgm:t>
        <a:bodyPr/>
        <a:lstStyle/>
        <a:p>
          <a:endParaRPr lang="ru-RU"/>
        </a:p>
      </dgm:t>
    </dgm:pt>
    <dgm:pt modelId="{4BFE3039-BC4C-46B1-B8D7-10412AADD33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Оценивание </a:t>
          </a:r>
          <a:endParaRPr lang="ru-RU" dirty="0"/>
        </a:p>
      </dgm:t>
    </dgm:pt>
    <dgm:pt modelId="{43143B54-F00D-4A62-9FF9-359F1B2A60C3}" type="parTrans" cxnId="{3FB3AA2C-D849-4CBB-95BB-E9EDE7BD5260}">
      <dgm:prSet/>
      <dgm:spPr/>
      <dgm:t>
        <a:bodyPr/>
        <a:lstStyle/>
        <a:p>
          <a:endParaRPr lang="ru-RU"/>
        </a:p>
      </dgm:t>
    </dgm:pt>
    <dgm:pt modelId="{898BC7F6-1577-49EB-B5CB-2C8964A08D0F}" type="sibTrans" cxnId="{3FB3AA2C-D849-4CBB-95BB-E9EDE7BD5260}">
      <dgm:prSet/>
      <dgm:spPr/>
      <dgm:t>
        <a:bodyPr/>
        <a:lstStyle/>
        <a:p>
          <a:endParaRPr lang="ru-RU"/>
        </a:p>
      </dgm:t>
    </dgm:pt>
    <dgm:pt modelId="{4630E167-001D-4418-8C09-4964EAED4D3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Применение </a:t>
          </a:r>
          <a:endParaRPr lang="ru-RU" dirty="0"/>
        </a:p>
      </dgm:t>
    </dgm:pt>
    <dgm:pt modelId="{794B8895-4A6E-4336-A48D-1A1E363CC74A}" type="parTrans" cxnId="{B740BA15-67BB-4670-868A-DAF7B1A9B96E}">
      <dgm:prSet/>
      <dgm:spPr/>
      <dgm:t>
        <a:bodyPr/>
        <a:lstStyle/>
        <a:p>
          <a:endParaRPr lang="ru-RU"/>
        </a:p>
      </dgm:t>
    </dgm:pt>
    <dgm:pt modelId="{38973F59-0B44-410B-88F4-1DD5585192D3}" type="sibTrans" cxnId="{B740BA15-67BB-4670-868A-DAF7B1A9B96E}">
      <dgm:prSet/>
      <dgm:spPr/>
      <dgm:t>
        <a:bodyPr/>
        <a:lstStyle/>
        <a:p>
          <a:endParaRPr lang="ru-RU"/>
        </a:p>
      </dgm:t>
    </dgm:pt>
    <dgm:pt modelId="{17DB73BD-3E22-4666-A4EB-87F676642B3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smtClean="0"/>
            <a:t>Интеграция ИКТ</a:t>
          </a:r>
          <a:endParaRPr lang="ru-RU"/>
        </a:p>
      </dgm:t>
    </dgm:pt>
    <dgm:pt modelId="{22A135DF-5FA8-4517-B64C-D6E9DE746F9D}" type="parTrans" cxnId="{72797F04-055A-4A63-8427-5B14F8801176}">
      <dgm:prSet/>
      <dgm:spPr/>
      <dgm:t>
        <a:bodyPr/>
        <a:lstStyle/>
        <a:p>
          <a:endParaRPr lang="ru-RU"/>
        </a:p>
      </dgm:t>
    </dgm:pt>
    <dgm:pt modelId="{72DA2E1E-8560-477E-882A-7D36AC3498C1}" type="sibTrans" cxnId="{72797F04-055A-4A63-8427-5B14F8801176}">
      <dgm:prSet/>
      <dgm:spPr/>
      <dgm:t>
        <a:bodyPr/>
        <a:lstStyle/>
        <a:p>
          <a:endParaRPr lang="ru-RU"/>
        </a:p>
      </dgm:t>
    </dgm:pt>
    <dgm:pt modelId="{991CDE1D-6F3D-41B5-8D0C-5A1B40DC310D}" type="pres">
      <dgm:prSet presAssocID="{E5B2376A-2E49-4203-8EAD-8BE2258E29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944249-B631-4BF5-BE09-4D90659DB648}" type="pres">
      <dgm:prSet presAssocID="{B3B6F61B-6752-46C6-8AEC-4FEE43B32E92}" presName="parentLin" presStyleCnt="0"/>
      <dgm:spPr/>
    </dgm:pt>
    <dgm:pt modelId="{25481AC6-0EAF-4EC8-ACF7-5553ADE2B1CA}" type="pres">
      <dgm:prSet presAssocID="{B3B6F61B-6752-46C6-8AEC-4FEE43B32E9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DBE4379-2502-450B-A1EC-80DD2406838D}" type="pres">
      <dgm:prSet presAssocID="{B3B6F61B-6752-46C6-8AEC-4FEE43B32E9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2458D-7DAC-4AF8-9068-B710AD87CE98}" type="pres">
      <dgm:prSet presAssocID="{B3B6F61B-6752-46C6-8AEC-4FEE43B32E92}" presName="negativeSpace" presStyleCnt="0"/>
      <dgm:spPr/>
    </dgm:pt>
    <dgm:pt modelId="{BF08B354-2D69-423C-AE2E-BD8554A6B4C9}" type="pres">
      <dgm:prSet presAssocID="{B3B6F61B-6752-46C6-8AEC-4FEE43B32E92}" presName="childText" presStyleLbl="conFgAcc1" presStyleIdx="0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  <dgm:pt modelId="{B8C4996A-30F2-4468-A6A4-F6D9629039E8}" type="pres">
      <dgm:prSet presAssocID="{64057C57-74E0-4E5C-9D57-97ADFB8140D5}" presName="spaceBetweenRectangles" presStyleCnt="0"/>
      <dgm:spPr/>
    </dgm:pt>
    <dgm:pt modelId="{080DA88B-464E-4F9F-B547-C290E693494A}" type="pres">
      <dgm:prSet presAssocID="{4BFE3039-BC4C-46B1-B8D7-10412AADD339}" presName="parentLin" presStyleCnt="0"/>
      <dgm:spPr/>
    </dgm:pt>
    <dgm:pt modelId="{BAE06568-FDD1-4832-B029-77308B7A1C0F}" type="pres">
      <dgm:prSet presAssocID="{4BFE3039-BC4C-46B1-B8D7-10412AADD33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6517910-E7B7-4F6E-83D3-87239DE1650A}" type="pres">
      <dgm:prSet presAssocID="{4BFE3039-BC4C-46B1-B8D7-10412AADD33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3E636-8650-4511-A34D-313069910B3F}" type="pres">
      <dgm:prSet presAssocID="{4BFE3039-BC4C-46B1-B8D7-10412AADD339}" presName="negativeSpace" presStyleCnt="0"/>
      <dgm:spPr/>
    </dgm:pt>
    <dgm:pt modelId="{7B2A4EBC-BD77-4A35-8D06-319C55E4ACEE}" type="pres">
      <dgm:prSet presAssocID="{4BFE3039-BC4C-46B1-B8D7-10412AADD339}" presName="childText" presStyleLbl="conFgAcc1" presStyleIdx="1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  <dgm:pt modelId="{30A2F898-C8D6-4601-A01C-0C476BAA6DF6}" type="pres">
      <dgm:prSet presAssocID="{898BC7F6-1577-49EB-B5CB-2C8964A08D0F}" presName="spaceBetweenRectangles" presStyleCnt="0"/>
      <dgm:spPr/>
    </dgm:pt>
    <dgm:pt modelId="{27C9F68F-816D-45EB-99E0-C198F812AFEC}" type="pres">
      <dgm:prSet presAssocID="{4630E167-001D-4418-8C09-4964EAED4D36}" presName="parentLin" presStyleCnt="0"/>
      <dgm:spPr/>
    </dgm:pt>
    <dgm:pt modelId="{27FE0E09-A621-4B07-AEB2-7339A34D685C}" type="pres">
      <dgm:prSet presAssocID="{4630E167-001D-4418-8C09-4964EAED4D3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D180201-53BD-4B01-9FFB-3AAD84E53D61}" type="pres">
      <dgm:prSet presAssocID="{4630E167-001D-4418-8C09-4964EAED4D3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9E914-B093-4D65-B727-920CB8ED8319}" type="pres">
      <dgm:prSet presAssocID="{4630E167-001D-4418-8C09-4964EAED4D36}" presName="negativeSpace" presStyleCnt="0"/>
      <dgm:spPr/>
    </dgm:pt>
    <dgm:pt modelId="{0EB145D1-2036-4A4B-98D2-DD98437B96F8}" type="pres">
      <dgm:prSet presAssocID="{4630E167-001D-4418-8C09-4964EAED4D36}" presName="childText" presStyleLbl="conFgAcc1" presStyleIdx="2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  <dgm:pt modelId="{DF4AB09F-EA43-4B74-B27F-6D10C1F619EB}" type="pres">
      <dgm:prSet presAssocID="{38973F59-0B44-410B-88F4-1DD5585192D3}" presName="spaceBetweenRectangles" presStyleCnt="0"/>
      <dgm:spPr/>
    </dgm:pt>
    <dgm:pt modelId="{55B393EC-3EE8-41E8-96E6-DBC88AFDDFEC}" type="pres">
      <dgm:prSet presAssocID="{17DB73BD-3E22-4666-A4EB-87F676642B39}" presName="parentLin" presStyleCnt="0"/>
      <dgm:spPr/>
    </dgm:pt>
    <dgm:pt modelId="{0D13AF25-210F-4CE9-B4EB-382291DD0747}" type="pres">
      <dgm:prSet presAssocID="{17DB73BD-3E22-4666-A4EB-87F676642B3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DEA2CC6-DB30-4F26-8A46-E705117B47FF}" type="pres">
      <dgm:prSet presAssocID="{17DB73BD-3E22-4666-A4EB-87F676642B3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0F351-AD5C-458A-B935-34886598D016}" type="pres">
      <dgm:prSet presAssocID="{17DB73BD-3E22-4666-A4EB-87F676642B39}" presName="negativeSpace" presStyleCnt="0"/>
      <dgm:spPr/>
    </dgm:pt>
    <dgm:pt modelId="{F3A8A998-4977-4045-BDA6-0D8F3BEE5A50}" type="pres">
      <dgm:prSet presAssocID="{17DB73BD-3E22-4666-A4EB-87F676642B39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</dgm:ptLst>
  <dgm:cxnLst>
    <dgm:cxn modelId="{63B647F9-0897-45E6-BBDB-F8D1D528E821}" type="presOf" srcId="{4630E167-001D-4418-8C09-4964EAED4D36}" destId="{7D180201-53BD-4B01-9FFB-3AAD84E53D61}" srcOrd="1" destOrd="0" presId="urn:microsoft.com/office/officeart/2005/8/layout/list1"/>
    <dgm:cxn modelId="{373993CE-13D4-4188-8655-C7F3B1B55EF0}" type="presOf" srcId="{B3B6F61B-6752-46C6-8AEC-4FEE43B32E92}" destId="{9DBE4379-2502-450B-A1EC-80DD2406838D}" srcOrd="1" destOrd="0" presId="urn:microsoft.com/office/officeart/2005/8/layout/list1"/>
    <dgm:cxn modelId="{3FB3AA2C-D849-4CBB-95BB-E9EDE7BD5260}" srcId="{E5B2376A-2E49-4203-8EAD-8BE2258E29D5}" destId="{4BFE3039-BC4C-46B1-B8D7-10412AADD339}" srcOrd="1" destOrd="0" parTransId="{43143B54-F00D-4A62-9FF9-359F1B2A60C3}" sibTransId="{898BC7F6-1577-49EB-B5CB-2C8964A08D0F}"/>
    <dgm:cxn modelId="{B0F0864A-EB9B-4175-9C22-CE3FD9D6EA2D}" type="presOf" srcId="{17DB73BD-3E22-4666-A4EB-87F676642B39}" destId="{DDEA2CC6-DB30-4F26-8A46-E705117B47FF}" srcOrd="1" destOrd="0" presId="urn:microsoft.com/office/officeart/2005/8/layout/list1"/>
    <dgm:cxn modelId="{D1B622F6-8133-49E4-AFD9-CE0942C412B7}" type="presOf" srcId="{B3B6F61B-6752-46C6-8AEC-4FEE43B32E92}" destId="{25481AC6-0EAF-4EC8-ACF7-5553ADE2B1CA}" srcOrd="0" destOrd="0" presId="urn:microsoft.com/office/officeart/2005/8/layout/list1"/>
    <dgm:cxn modelId="{72797F04-055A-4A63-8427-5B14F8801176}" srcId="{E5B2376A-2E49-4203-8EAD-8BE2258E29D5}" destId="{17DB73BD-3E22-4666-A4EB-87F676642B39}" srcOrd="3" destOrd="0" parTransId="{22A135DF-5FA8-4517-B64C-D6E9DE746F9D}" sibTransId="{72DA2E1E-8560-477E-882A-7D36AC3498C1}"/>
    <dgm:cxn modelId="{AE9B2481-C3FA-41B6-96D1-06C366865934}" type="presOf" srcId="{E5B2376A-2E49-4203-8EAD-8BE2258E29D5}" destId="{991CDE1D-6F3D-41B5-8D0C-5A1B40DC310D}" srcOrd="0" destOrd="0" presId="urn:microsoft.com/office/officeart/2005/8/layout/list1"/>
    <dgm:cxn modelId="{A301B583-0773-462C-AEAD-8212253287C1}" type="presOf" srcId="{4630E167-001D-4418-8C09-4964EAED4D36}" destId="{27FE0E09-A621-4B07-AEB2-7339A34D685C}" srcOrd="0" destOrd="0" presId="urn:microsoft.com/office/officeart/2005/8/layout/list1"/>
    <dgm:cxn modelId="{73321867-7C9A-47BB-A7F6-723E78192A17}" type="presOf" srcId="{4BFE3039-BC4C-46B1-B8D7-10412AADD339}" destId="{BAE06568-FDD1-4832-B029-77308B7A1C0F}" srcOrd="0" destOrd="0" presId="urn:microsoft.com/office/officeart/2005/8/layout/list1"/>
    <dgm:cxn modelId="{B740BA15-67BB-4670-868A-DAF7B1A9B96E}" srcId="{E5B2376A-2E49-4203-8EAD-8BE2258E29D5}" destId="{4630E167-001D-4418-8C09-4964EAED4D36}" srcOrd="2" destOrd="0" parTransId="{794B8895-4A6E-4336-A48D-1A1E363CC74A}" sibTransId="{38973F59-0B44-410B-88F4-1DD5585192D3}"/>
    <dgm:cxn modelId="{18E54530-AE32-4A7A-89B3-F8AA3805E834}" type="presOf" srcId="{17DB73BD-3E22-4666-A4EB-87F676642B39}" destId="{0D13AF25-210F-4CE9-B4EB-382291DD0747}" srcOrd="0" destOrd="0" presId="urn:microsoft.com/office/officeart/2005/8/layout/list1"/>
    <dgm:cxn modelId="{1BF82F28-3248-4C70-8201-80D4AB7B005C}" type="presOf" srcId="{4BFE3039-BC4C-46B1-B8D7-10412AADD339}" destId="{D6517910-E7B7-4F6E-83D3-87239DE1650A}" srcOrd="1" destOrd="0" presId="urn:microsoft.com/office/officeart/2005/8/layout/list1"/>
    <dgm:cxn modelId="{FBE005AE-D719-4BD0-A034-DBB998CA67B9}" srcId="{E5B2376A-2E49-4203-8EAD-8BE2258E29D5}" destId="{B3B6F61B-6752-46C6-8AEC-4FEE43B32E92}" srcOrd="0" destOrd="0" parTransId="{6129EBE6-E7F0-4583-975D-91A271D14624}" sibTransId="{64057C57-74E0-4E5C-9D57-97ADFB8140D5}"/>
    <dgm:cxn modelId="{894A6049-537C-4E34-B861-C60894C25060}" type="presParOf" srcId="{991CDE1D-6F3D-41B5-8D0C-5A1B40DC310D}" destId="{47944249-B631-4BF5-BE09-4D90659DB648}" srcOrd="0" destOrd="0" presId="urn:microsoft.com/office/officeart/2005/8/layout/list1"/>
    <dgm:cxn modelId="{FBDF22F9-EE8A-4FF3-8CB3-281070231AC5}" type="presParOf" srcId="{47944249-B631-4BF5-BE09-4D90659DB648}" destId="{25481AC6-0EAF-4EC8-ACF7-5553ADE2B1CA}" srcOrd="0" destOrd="0" presId="urn:microsoft.com/office/officeart/2005/8/layout/list1"/>
    <dgm:cxn modelId="{D66AC1D0-1553-494C-A13A-5C10497AB8E1}" type="presParOf" srcId="{47944249-B631-4BF5-BE09-4D90659DB648}" destId="{9DBE4379-2502-450B-A1EC-80DD2406838D}" srcOrd="1" destOrd="0" presId="urn:microsoft.com/office/officeart/2005/8/layout/list1"/>
    <dgm:cxn modelId="{44C9403D-05F6-4BEA-8F7F-2461CCE2CC6F}" type="presParOf" srcId="{991CDE1D-6F3D-41B5-8D0C-5A1B40DC310D}" destId="{F782458D-7DAC-4AF8-9068-B710AD87CE98}" srcOrd="1" destOrd="0" presId="urn:microsoft.com/office/officeart/2005/8/layout/list1"/>
    <dgm:cxn modelId="{8531633C-254D-4AF3-9F7C-C4641B45DA7B}" type="presParOf" srcId="{991CDE1D-6F3D-41B5-8D0C-5A1B40DC310D}" destId="{BF08B354-2D69-423C-AE2E-BD8554A6B4C9}" srcOrd="2" destOrd="0" presId="urn:microsoft.com/office/officeart/2005/8/layout/list1"/>
    <dgm:cxn modelId="{A8E72769-BAC8-4E6A-AE68-15636EAEDF92}" type="presParOf" srcId="{991CDE1D-6F3D-41B5-8D0C-5A1B40DC310D}" destId="{B8C4996A-30F2-4468-A6A4-F6D9629039E8}" srcOrd="3" destOrd="0" presId="urn:microsoft.com/office/officeart/2005/8/layout/list1"/>
    <dgm:cxn modelId="{7B59977A-C73C-4A8C-B776-6CEC20270DAB}" type="presParOf" srcId="{991CDE1D-6F3D-41B5-8D0C-5A1B40DC310D}" destId="{080DA88B-464E-4F9F-B547-C290E693494A}" srcOrd="4" destOrd="0" presId="urn:microsoft.com/office/officeart/2005/8/layout/list1"/>
    <dgm:cxn modelId="{108C9401-B31E-452B-B680-8612164054E7}" type="presParOf" srcId="{080DA88B-464E-4F9F-B547-C290E693494A}" destId="{BAE06568-FDD1-4832-B029-77308B7A1C0F}" srcOrd="0" destOrd="0" presId="urn:microsoft.com/office/officeart/2005/8/layout/list1"/>
    <dgm:cxn modelId="{9F988D7C-9655-4265-ADA8-515430EE1B6D}" type="presParOf" srcId="{080DA88B-464E-4F9F-B547-C290E693494A}" destId="{D6517910-E7B7-4F6E-83D3-87239DE1650A}" srcOrd="1" destOrd="0" presId="urn:microsoft.com/office/officeart/2005/8/layout/list1"/>
    <dgm:cxn modelId="{704A6355-C4C1-4330-836F-372C1A2F78BB}" type="presParOf" srcId="{991CDE1D-6F3D-41B5-8D0C-5A1B40DC310D}" destId="{7613E636-8650-4511-A34D-313069910B3F}" srcOrd="5" destOrd="0" presId="urn:microsoft.com/office/officeart/2005/8/layout/list1"/>
    <dgm:cxn modelId="{BCC784FF-080D-4948-85DF-3591F0755B1D}" type="presParOf" srcId="{991CDE1D-6F3D-41B5-8D0C-5A1B40DC310D}" destId="{7B2A4EBC-BD77-4A35-8D06-319C55E4ACEE}" srcOrd="6" destOrd="0" presId="urn:microsoft.com/office/officeart/2005/8/layout/list1"/>
    <dgm:cxn modelId="{9B86C9E7-6163-4B77-BF02-28ADFE18D0B3}" type="presParOf" srcId="{991CDE1D-6F3D-41B5-8D0C-5A1B40DC310D}" destId="{30A2F898-C8D6-4601-A01C-0C476BAA6DF6}" srcOrd="7" destOrd="0" presId="urn:microsoft.com/office/officeart/2005/8/layout/list1"/>
    <dgm:cxn modelId="{C808B046-08B0-497D-AA26-3F3B8C620B93}" type="presParOf" srcId="{991CDE1D-6F3D-41B5-8D0C-5A1B40DC310D}" destId="{27C9F68F-816D-45EB-99E0-C198F812AFEC}" srcOrd="8" destOrd="0" presId="urn:microsoft.com/office/officeart/2005/8/layout/list1"/>
    <dgm:cxn modelId="{36CD6A72-414B-41A5-A862-E2D50F63E289}" type="presParOf" srcId="{27C9F68F-816D-45EB-99E0-C198F812AFEC}" destId="{27FE0E09-A621-4B07-AEB2-7339A34D685C}" srcOrd="0" destOrd="0" presId="urn:microsoft.com/office/officeart/2005/8/layout/list1"/>
    <dgm:cxn modelId="{6E34A6CE-2533-494E-8B16-F32F1C657EFD}" type="presParOf" srcId="{27C9F68F-816D-45EB-99E0-C198F812AFEC}" destId="{7D180201-53BD-4B01-9FFB-3AAD84E53D61}" srcOrd="1" destOrd="0" presId="urn:microsoft.com/office/officeart/2005/8/layout/list1"/>
    <dgm:cxn modelId="{476C631A-0590-472A-A859-FC11698B3B40}" type="presParOf" srcId="{991CDE1D-6F3D-41B5-8D0C-5A1B40DC310D}" destId="{96D9E914-B093-4D65-B727-920CB8ED8319}" srcOrd="9" destOrd="0" presId="urn:microsoft.com/office/officeart/2005/8/layout/list1"/>
    <dgm:cxn modelId="{41E37395-8A07-4C45-ADA0-18307A734B50}" type="presParOf" srcId="{991CDE1D-6F3D-41B5-8D0C-5A1B40DC310D}" destId="{0EB145D1-2036-4A4B-98D2-DD98437B96F8}" srcOrd="10" destOrd="0" presId="urn:microsoft.com/office/officeart/2005/8/layout/list1"/>
    <dgm:cxn modelId="{0B3E98D8-472B-40B4-87B1-264F5617795F}" type="presParOf" srcId="{991CDE1D-6F3D-41B5-8D0C-5A1B40DC310D}" destId="{DF4AB09F-EA43-4B74-B27F-6D10C1F619EB}" srcOrd="11" destOrd="0" presId="urn:microsoft.com/office/officeart/2005/8/layout/list1"/>
    <dgm:cxn modelId="{54FC068B-49BA-45A1-BA36-4209905B83A1}" type="presParOf" srcId="{991CDE1D-6F3D-41B5-8D0C-5A1B40DC310D}" destId="{55B393EC-3EE8-41E8-96E6-DBC88AFDDFEC}" srcOrd="12" destOrd="0" presId="urn:microsoft.com/office/officeart/2005/8/layout/list1"/>
    <dgm:cxn modelId="{1A4EF946-6206-406D-92DB-126670FA3774}" type="presParOf" srcId="{55B393EC-3EE8-41E8-96E6-DBC88AFDDFEC}" destId="{0D13AF25-210F-4CE9-B4EB-382291DD0747}" srcOrd="0" destOrd="0" presId="urn:microsoft.com/office/officeart/2005/8/layout/list1"/>
    <dgm:cxn modelId="{DD85F9C7-91C0-42D6-8715-74208276D450}" type="presParOf" srcId="{55B393EC-3EE8-41E8-96E6-DBC88AFDDFEC}" destId="{DDEA2CC6-DB30-4F26-8A46-E705117B47FF}" srcOrd="1" destOrd="0" presId="urn:microsoft.com/office/officeart/2005/8/layout/list1"/>
    <dgm:cxn modelId="{A6D86D15-8B26-459D-BEC3-D76BCC766AC7}" type="presParOf" srcId="{991CDE1D-6F3D-41B5-8D0C-5A1B40DC310D}" destId="{E960F351-AD5C-458A-B935-34886598D016}" srcOrd="13" destOrd="0" presId="urn:microsoft.com/office/officeart/2005/8/layout/list1"/>
    <dgm:cxn modelId="{16983F9F-34BC-4A79-A79D-404956633812}" type="presParOf" srcId="{991CDE1D-6F3D-41B5-8D0C-5A1B40DC310D}" destId="{F3A8A998-4977-4045-BDA6-0D8F3BEE5A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B2376A-2E49-4203-8EAD-8BE2258E29D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B6F61B-6752-46C6-8AEC-4FEE43B32E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Обучение учащихся</a:t>
          </a:r>
          <a:endParaRPr lang="ru-RU" dirty="0"/>
        </a:p>
      </dgm:t>
    </dgm:pt>
    <dgm:pt modelId="{6129EBE6-E7F0-4583-975D-91A271D14624}" type="parTrans" cxnId="{FBE005AE-D719-4BD0-A034-DBB998CA67B9}">
      <dgm:prSet/>
      <dgm:spPr/>
      <dgm:t>
        <a:bodyPr/>
        <a:lstStyle/>
        <a:p>
          <a:endParaRPr lang="ru-RU"/>
        </a:p>
      </dgm:t>
    </dgm:pt>
    <dgm:pt modelId="{64057C57-74E0-4E5C-9D57-97ADFB8140D5}" type="sibTrans" cxnId="{FBE005AE-D719-4BD0-A034-DBB998CA67B9}">
      <dgm:prSet/>
      <dgm:spPr/>
      <dgm:t>
        <a:bodyPr/>
        <a:lstStyle/>
        <a:p>
          <a:endParaRPr lang="ru-RU"/>
        </a:p>
      </dgm:t>
    </dgm:pt>
    <dgm:pt modelId="{4BFE3039-BC4C-46B1-B8D7-10412AADD33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Оценивание </a:t>
          </a:r>
          <a:endParaRPr lang="ru-RU" dirty="0"/>
        </a:p>
      </dgm:t>
    </dgm:pt>
    <dgm:pt modelId="{43143B54-F00D-4A62-9FF9-359F1B2A60C3}" type="parTrans" cxnId="{3FB3AA2C-D849-4CBB-95BB-E9EDE7BD5260}">
      <dgm:prSet/>
      <dgm:spPr/>
      <dgm:t>
        <a:bodyPr/>
        <a:lstStyle/>
        <a:p>
          <a:endParaRPr lang="ru-RU"/>
        </a:p>
      </dgm:t>
    </dgm:pt>
    <dgm:pt modelId="{898BC7F6-1577-49EB-B5CB-2C8964A08D0F}" type="sibTrans" cxnId="{3FB3AA2C-D849-4CBB-95BB-E9EDE7BD5260}">
      <dgm:prSet/>
      <dgm:spPr/>
      <dgm:t>
        <a:bodyPr/>
        <a:lstStyle/>
        <a:p>
          <a:endParaRPr lang="ru-RU"/>
        </a:p>
      </dgm:t>
    </dgm:pt>
    <dgm:pt modelId="{4630E167-001D-4418-8C09-4964EAED4D3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Применение </a:t>
          </a:r>
          <a:endParaRPr lang="ru-RU" dirty="0"/>
        </a:p>
      </dgm:t>
    </dgm:pt>
    <dgm:pt modelId="{794B8895-4A6E-4336-A48D-1A1E363CC74A}" type="parTrans" cxnId="{B740BA15-67BB-4670-868A-DAF7B1A9B96E}">
      <dgm:prSet/>
      <dgm:spPr/>
      <dgm:t>
        <a:bodyPr/>
        <a:lstStyle/>
        <a:p>
          <a:endParaRPr lang="ru-RU"/>
        </a:p>
      </dgm:t>
    </dgm:pt>
    <dgm:pt modelId="{38973F59-0B44-410B-88F4-1DD5585192D3}" type="sibTrans" cxnId="{B740BA15-67BB-4670-868A-DAF7B1A9B96E}">
      <dgm:prSet/>
      <dgm:spPr/>
      <dgm:t>
        <a:bodyPr/>
        <a:lstStyle/>
        <a:p>
          <a:endParaRPr lang="ru-RU"/>
        </a:p>
      </dgm:t>
    </dgm:pt>
    <dgm:pt modelId="{17DB73BD-3E22-4666-A4EB-87F676642B3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smtClean="0"/>
            <a:t>Интеграция ИКТ</a:t>
          </a:r>
          <a:endParaRPr lang="ru-RU"/>
        </a:p>
      </dgm:t>
    </dgm:pt>
    <dgm:pt modelId="{22A135DF-5FA8-4517-B64C-D6E9DE746F9D}" type="parTrans" cxnId="{72797F04-055A-4A63-8427-5B14F8801176}">
      <dgm:prSet/>
      <dgm:spPr/>
      <dgm:t>
        <a:bodyPr/>
        <a:lstStyle/>
        <a:p>
          <a:endParaRPr lang="ru-RU"/>
        </a:p>
      </dgm:t>
    </dgm:pt>
    <dgm:pt modelId="{72DA2E1E-8560-477E-882A-7D36AC3498C1}" type="sibTrans" cxnId="{72797F04-055A-4A63-8427-5B14F8801176}">
      <dgm:prSet/>
      <dgm:spPr/>
      <dgm:t>
        <a:bodyPr/>
        <a:lstStyle/>
        <a:p>
          <a:endParaRPr lang="ru-RU"/>
        </a:p>
      </dgm:t>
    </dgm:pt>
    <dgm:pt modelId="{71181A9B-BDEE-45F8-ABFB-29A5D2764A20}">
      <dgm:prSet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dirty="0" smtClean="0">
              <a:latin typeface="Calibri" pitchFamily="34" charset="0"/>
            </a:rPr>
            <a:t>навыки деятельности, применяемые при выполнении проекта,  востребованы в реальной жизни;</a:t>
          </a:r>
          <a:endParaRPr lang="ru-RU" dirty="0"/>
        </a:p>
      </dgm:t>
    </dgm:pt>
    <dgm:pt modelId="{6E6B7388-3535-463F-B382-7A13FD4E0FD5}" type="parTrans" cxnId="{6192B5DA-B49A-467C-8E11-CF8BE5C68E63}">
      <dgm:prSet/>
      <dgm:spPr/>
      <dgm:t>
        <a:bodyPr/>
        <a:lstStyle/>
        <a:p>
          <a:endParaRPr lang="ru-RU"/>
        </a:p>
      </dgm:t>
    </dgm:pt>
    <dgm:pt modelId="{6A308F36-581A-4B2F-A42D-1638FA03FC9B}" type="sibTrans" cxnId="{6192B5DA-B49A-467C-8E11-CF8BE5C68E63}">
      <dgm:prSet/>
      <dgm:spPr/>
      <dgm:t>
        <a:bodyPr/>
        <a:lstStyle/>
        <a:p>
          <a:endParaRPr lang="ru-RU"/>
        </a:p>
      </dgm:t>
    </dgm:pt>
    <dgm:pt modelId="{DFF5C9A2-F1A1-4118-BD5E-2C4423935D64}">
      <dgm:prSet/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Calibri" pitchFamily="34" charset="0"/>
            </a:rPr>
            <a:t>проект ориентирован на стандарт;</a:t>
          </a:r>
          <a:endParaRPr lang="ru-RU" dirty="0">
            <a:latin typeface="Calibri" pitchFamily="34" charset="0"/>
          </a:endParaRPr>
        </a:p>
      </dgm:t>
    </dgm:pt>
    <dgm:pt modelId="{950074A5-F15B-49BF-A1B7-60BE9FAA6DC2}" type="parTrans" cxnId="{48476472-1AEE-4955-BB9B-124E369B4C1F}">
      <dgm:prSet/>
      <dgm:spPr/>
      <dgm:t>
        <a:bodyPr/>
        <a:lstStyle/>
        <a:p>
          <a:endParaRPr lang="ru-RU"/>
        </a:p>
      </dgm:t>
    </dgm:pt>
    <dgm:pt modelId="{D95F8051-3F62-48C6-96EC-A7E3E65A7C25}" type="sibTrans" cxnId="{48476472-1AEE-4955-BB9B-124E369B4C1F}">
      <dgm:prSet/>
      <dgm:spPr/>
      <dgm:t>
        <a:bodyPr/>
        <a:lstStyle/>
        <a:p>
          <a:endParaRPr lang="ru-RU"/>
        </a:p>
      </dgm:t>
    </dgm:pt>
    <dgm:pt modelId="{9171574C-3ED8-4178-BB56-29F14A040666}">
      <dgm:prSet/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Calibri" pitchFamily="34" charset="0"/>
            </a:rPr>
            <a:t>цели и задачи обучения четко сформулированы; </a:t>
          </a:r>
          <a:endParaRPr lang="ru-RU" dirty="0">
            <a:latin typeface="Calibri" pitchFamily="34" charset="0"/>
          </a:endParaRPr>
        </a:p>
      </dgm:t>
    </dgm:pt>
    <dgm:pt modelId="{8A1D6C2F-4D46-4B39-8FEE-F18E701FFE73}" type="parTrans" cxnId="{0C8E6AD2-0326-446D-8C50-E34E7BA01FDF}">
      <dgm:prSet/>
      <dgm:spPr/>
      <dgm:t>
        <a:bodyPr/>
        <a:lstStyle/>
        <a:p>
          <a:endParaRPr lang="ru-RU"/>
        </a:p>
      </dgm:t>
    </dgm:pt>
    <dgm:pt modelId="{EF0FABD3-10E3-4750-803A-ED9A277350EB}" type="sibTrans" cxnId="{0C8E6AD2-0326-446D-8C50-E34E7BA01FDF}">
      <dgm:prSet/>
      <dgm:spPr/>
      <dgm:t>
        <a:bodyPr/>
        <a:lstStyle/>
        <a:p>
          <a:endParaRPr lang="ru-RU"/>
        </a:p>
      </dgm:t>
    </dgm:pt>
    <dgm:pt modelId="{73942E11-4755-4AA3-8EAC-C866297DDA12}">
      <dgm:prSet/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Calibri" pitchFamily="34" charset="0"/>
            </a:rPr>
            <a:t>проект требует от учащихся продуманного и глубокого понимания ответов; </a:t>
          </a:r>
          <a:endParaRPr lang="ru-RU" dirty="0">
            <a:latin typeface="Calibri" pitchFamily="34" charset="0"/>
          </a:endParaRPr>
        </a:p>
      </dgm:t>
    </dgm:pt>
    <dgm:pt modelId="{8990D44D-D9C5-4966-A042-077AE0E58ED3}" type="parTrans" cxnId="{62F09CAA-C513-419E-87CF-A292D3949E03}">
      <dgm:prSet/>
      <dgm:spPr/>
      <dgm:t>
        <a:bodyPr/>
        <a:lstStyle/>
        <a:p>
          <a:endParaRPr lang="ru-RU"/>
        </a:p>
      </dgm:t>
    </dgm:pt>
    <dgm:pt modelId="{B5BE87F5-9900-4FAF-A2C2-0653144AD6E8}" type="sibTrans" cxnId="{62F09CAA-C513-419E-87CF-A292D3949E03}">
      <dgm:prSet/>
      <dgm:spPr/>
      <dgm:t>
        <a:bodyPr/>
        <a:lstStyle/>
        <a:p>
          <a:endParaRPr lang="ru-RU"/>
        </a:p>
      </dgm:t>
    </dgm:pt>
    <dgm:pt modelId="{93B12F66-BDDB-4D8C-B0D0-1079E0B163A0}">
      <dgm:prSet/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Calibri" pitchFamily="34" charset="0"/>
            </a:rPr>
            <a:t>проект учитывает различные интересы учащихся;</a:t>
          </a:r>
          <a:endParaRPr lang="ru-RU" dirty="0">
            <a:latin typeface="Calibri" pitchFamily="34" charset="0"/>
          </a:endParaRPr>
        </a:p>
      </dgm:t>
    </dgm:pt>
    <dgm:pt modelId="{629E788F-B40A-4614-A13C-DBAF71A71CB6}" type="parTrans" cxnId="{B48AFB6E-E7EE-4CC5-9923-9C1933B3A8D9}">
      <dgm:prSet/>
      <dgm:spPr/>
      <dgm:t>
        <a:bodyPr/>
        <a:lstStyle/>
        <a:p>
          <a:endParaRPr lang="ru-RU"/>
        </a:p>
      </dgm:t>
    </dgm:pt>
    <dgm:pt modelId="{9C26D516-81E7-4159-AA4B-3F7685E40E9B}" type="sibTrans" cxnId="{B48AFB6E-E7EE-4CC5-9923-9C1933B3A8D9}">
      <dgm:prSet/>
      <dgm:spPr/>
      <dgm:t>
        <a:bodyPr/>
        <a:lstStyle/>
        <a:p>
          <a:endParaRPr lang="ru-RU"/>
        </a:p>
      </dgm:t>
    </dgm:pt>
    <dgm:pt modelId="{64AD65EE-BADC-40C7-82F2-195281C70DA9}">
      <dgm:prSet/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Calibri" pitchFamily="34" charset="0"/>
            </a:rPr>
            <a:t>проект  использует конкретные и хорошо разработанные приемы.</a:t>
          </a:r>
          <a:endParaRPr lang="ru-RU" dirty="0">
            <a:latin typeface="Calibri" pitchFamily="34" charset="0"/>
          </a:endParaRPr>
        </a:p>
      </dgm:t>
    </dgm:pt>
    <dgm:pt modelId="{AFA96E58-9979-48CD-8FF2-41E577596190}" type="parTrans" cxnId="{1341E3E4-3AF4-4D1C-AAA4-002929E2C288}">
      <dgm:prSet/>
      <dgm:spPr/>
      <dgm:t>
        <a:bodyPr/>
        <a:lstStyle/>
        <a:p>
          <a:endParaRPr lang="ru-RU"/>
        </a:p>
      </dgm:t>
    </dgm:pt>
    <dgm:pt modelId="{912490AE-E00F-4875-85C0-89FDCFDAD75B}" type="sibTrans" cxnId="{1341E3E4-3AF4-4D1C-AAA4-002929E2C288}">
      <dgm:prSet/>
      <dgm:spPr/>
      <dgm:t>
        <a:bodyPr/>
        <a:lstStyle/>
        <a:p>
          <a:endParaRPr lang="ru-RU"/>
        </a:p>
      </dgm:t>
    </dgm:pt>
    <dgm:pt modelId="{991CDE1D-6F3D-41B5-8D0C-5A1B40DC310D}" type="pres">
      <dgm:prSet presAssocID="{E5B2376A-2E49-4203-8EAD-8BE2258E29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944249-B631-4BF5-BE09-4D90659DB648}" type="pres">
      <dgm:prSet presAssocID="{B3B6F61B-6752-46C6-8AEC-4FEE43B32E92}" presName="parentLin" presStyleCnt="0"/>
      <dgm:spPr/>
    </dgm:pt>
    <dgm:pt modelId="{25481AC6-0EAF-4EC8-ACF7-5553ADE2B1CA}" type="pres">
      <dgm:prSet presAssocID="{B3B6F61B-6752-46C6-8AEC-4FEE43B32E9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DBE4379-2502-450B-A1EC-80DD2406838D}" type="pres">
      <dgm:prSet presAssocID="{B3B6F61B-6752-46C6-8AEC-4FEE43B32E9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2458D-7DAC-4AF8-9068-B710AD87CE98}" type="pres">
      <dgm:prSet presAssocID="{B3B6F61B-6752-46C6-8AEC-4FEE43B32E92}" presName="negativeSpace" presStyleCnt="0"/>
      <dgm:spPr/>
    </dgm:pt>
    <dgm:pt modelId="{BF08B354-2D69-423C-AE2E-BD8554A6B4C9}" type="pres">
      <dgm:prSet presAssocID="{B3B6F61B-6752-46C6-8AEC-4FEE43B32E9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4996A-30F2-4468-A6A4-F6D9629039E8}" type="pres">
      <dgm:prSet presAssocID="{64057C57-74E0-4E5C-9D57-97ADFB8140D5}" presName="spaceBetweenRectangles" presStyleCnt="0"/>
      <dgm:spPr/>
    </dgm:pt>
    <dgm:pt modelId="{080DA88B-464E-4F9F-B547-C290E693494A}" type="pres">
      <dgm:prSet presAssocID="{4BFE3039-BC4C-46B1-B8D7-10412AADD339}" presName="parentLin" presStyleCnt="0"/>
      <dgm:spPr/>
    </dgm:pt>
    <dgm:pt modelId="{BAE06568-FDD1-4832-B029-77308B7A1C0F}" type="pres">
      <dgm:prSet presAssocID="{4BFE3039-BC4C-46B1-B8D7-10412AADD33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6517910-E7B7-4F6E-83D3-87239DE1650A}" type="pres">
      <dgm:prSet presAssocID="{4BFE3039-BC4C-46B1-B8D7-10412AADD33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3E636-8650-4511-A34D-313069910B3F}" type="pres">
      <dgm:prSet presAssocID="{4BFE3039-BC4C-46B1-B8D7-10412AADD339}" presName="negativeSpace" presStyleCnt="0"/>
      <dgm:spPr/>
    </dgm:pt>
    <dgm:pt modelId="{7B2A4EBC-BD77-4A35-8D06-319C55E4ACEE}" type="pres">
      <dgm:prSet presAssocID="{4BFE3039-BC4C-46B1-B8D7-10412AADD339}" presName="childText" presStyleLbl="conFgAcc1" presStyleIdx="1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  <dgm:pt modelId="{30A2F898-C8D6-4601-A01C-0C476BAA6DF6}" type="pres">
      <dgm:prSet presAssocID="{898BC7F6-1577-49EB-B5CB-2C8964A08D0F}" presName="spaceBetweenRectangles" presStyleCnt="0"/>
      <dgm:spPr/>
    </dgm:pt>
    <dgm:pt modelId="{27C9F68F-816D-45EB-99E0-C198F812AFEC}" type="pres">
      <dgm:prSet presAssocID="{4630E167-001D-4418-8C09-4964EAED4D36}" presName="parentLin" presStyleCnt="0"/>
      <dgm:spPr/>
    </dgm:pt>
    <dgm:pt modelId="{27FE0E09-A621-4B07-AEB2-7339A34D685C}" type="pres">
      <dgm:prSet presAssocID="{4630E167-001D-4418-8C09-4964EAED4D3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D180201-53BD-4B01-9FFB-3AAD84E53D61}" type="pres">
      <dgm:prSet presAssocID="{4630E167-001D-4418-8C09-4964EAED4D3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9E914-B093-4D65-B727-920CB8ED8319}" type="pres">
      <dgm:prSet presAssocID="{4630E167-001D-4418-8C09-4964EAED4D36}" presName="negativeSpace" presStyleCnt="0"/>
      <dgm:spPr/>
    </dgm:pt>
    <dgm:pt modelId="{0EB145D1-2036-4A4B-98D2-DD98437B96F8}" type="pres">
      <dgm:prSet presAssocID="{4630E167-001D-4418-8C09-4964EAED4D36}" presName="childText" presStyleLbl="conFgAcc1" presStyleIdx="2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  <dgm:pt modelId="{DF4AB09F-EA43-4B74-B27F-6D10C1F619EB}" type="pres">
      <dgm:prSet presAssocID="{38973F59-0B44-410B-88F4-1DD5585192D3}" presName="spaceBetweenRectangles" presStyleCnt="0"/>
      <dgm:spPr/>
    </dgm:pt>
    <dgm:pt modelId="{55B393EC-3EE8-41E8-96E6-DBC88AFDDFEC}" type="pres">
      <dgm:prSet presAssocID="{17DB73BD-3E22-4666-A4EB-87F676642B39}" presName="parentLin" presStyleCnt="0"/>
      <dgm:spPr/>
    </dgm:pt>
    <dgm:pt modelId="{0D13AF25-210F-4CE9-B4EB-382291DD0747}" type="pres">
      <dgm:prSet presAssocID="{17DB73BD-3E22-4666-A4EB-87F676642B3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DEA2CC6-DB30-4F26-8A46-E705117B47FF}" type="pres">
      <dgm:prSet presAssocID="{17DB73BD-3E22-4666-A4EB-87F676642B3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0F351-AD5C-458A-B935-34886598D016}" type="pres">
      <dgm:prSet presAssocID="{17DB73BD-3E22-4666-A4EB-87F676642B39}" presName="negativeSpace" presStyleCnt="0"/>
      <dgm:spPr/>
    </dgm:pt>
    <dgm:pt modelId="{F3A8A998-4977-4045-BDA6-0D8F3BEE5A50}" type="pres">
      <dgm:prSet presAssocID="{17DB73BD-3E22-4666-A4EB-87F676642B39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</dgm:ptLst>
  <dgm:cxnLst>
    <dgm:cxn modelId="{577A9644-214D-49C4-AC41-59E602567C02}" type="presOf" srcId="{17DB73BD-3E22-4666-A4EB-87F676642B39}" destId="{DDEA2CC6-DB30-4F26-8A46-E705117B47FF}" srcOrd="1" destOrd="0" presId="urn:microsoft.com/office/officeart/2005/8/layout/list1"/>
    <dgm:cxn modelId="{74F312DF-06C5-4DE3-96EF-F3B1E5CF9A9B}" type="presOf" srcId="{4630E167-001D-4418-8C09-4964EAED4D36}" destId="{27FE0E09-A621-4B07-AEB2-7339A34D685C}" srcOrd="0" destOrd="0" presId="urn:microsoft.com/office/officeart/2005/8/layout/list1"/>
    <dgm:cxn modelId="{62F09CAA-C513-419E-87CF-A292D3949E03}" srcId="{B3B6F61B-6752-46C6-8AEC-4FEE43B32E92}" destId="{73942E11-4755-4AA3-8EAC-C866297DDA12}" srcOrd="3" destOrd="0" parTransId="{8990D44D-D9C5-4966-A042-077AE0E58ED3}" sibTransId="{B5BE87F5-9900-4FAF-A2C2-0653144AD6E8}"/>
    <dgm:cxn modelId="{4773D366-8389-405D-9AC7-E997A17BEE42}" type="presOf" srcId="{17DB73BD-3E22-4666-A4EB-87F676642B39}" destId="{0D13AF25-210F-4CE9-B4EB-382291DD0747}" srcOrd="0" destOrd="0" presId="urn:microsoft.com/office/officeart/2005/8/layout/list1"/>
    <dgm:cxn modelId="{6192B5DA-B49A-467C-8E11-CF8BE5C68E63}" srcId="{B3B6F61B-6752-46C6-8AEC-4FEE43B32E92}" destId="{71181A9B-BDEE-45F8-ABFB-29A5D2764A20}" srcOrd="0" destOrd="0" parTransId="{6E6B7388-3535-463F-B382-7A13FD4E0FD5}" sibTransId="{6A308F36-581A-4B2F-A42D-1638FA03FC9B}"/>
    <dgm:cxn modelId="{21A7FCAF-D311-4056-A90D-9231DBB24A12}" type="presOf" srcId="{71181A9B-BDEE-45F8-ABFB-29A5D2764A20}" destId="{BF08B354-2D69-423C-AE2E-BD8554A6B4C9}" srcOrd="0" destOrd="0" presId="urn:microsoft.com/office/officeart/2005/8/layout/list1"/>
    <dgm:cxn modelId="{B831A4F1-680D-4917-BC4A-EFBCA55E477A}" type="presOf" srcId="{9171574C-3ED8-4178-BB56-29F14A040666}" destId="{BF08B354-2D69-423C-AE2E-BD8554A6B4C9}" srcOrd="0" destOrd="2" presId="urn:microsoft.com/office/officeart/2005/8/layout/list1"/>
    <dgm:cxn modelId="{B740BA15-67BB-4670-868A-DAF7B1A9B96E}" srcId="{E5B2376A-2E49-4203-8EAD-8BE2258E29D5}" destId="{4630E167-001D-4418-8C09-4964EAED4D36}" srcOrd="2" destOrd="0" parTransId="{794B8895-4A6E-4336-A48D-1A1E363CC74A}" sibTransId="{38973F59-0B44-410B-88F4-1DD5585192D3}"/>
    <dgm:cxn modelId="{91779FA9-B94A-4C27-A1BC-005C48B3220E}" type="presOf" srcId="{93B12F66-BDDB-4D8C-B0D0-1079E0B163A0}" destId="{BF08B354-2D69-423C-AE2E-BD8554A6B4C9}" srcOrd="0" destOrd="4" presId="urn:microsoft.com/office/officeart/2005/8/layout/list1"/>
    <dgm:cxn modelId="{72797F04-055A-4A63-8427-5B14F8801176}" srcId="{E5B2376A-2E49-4203-8EAD-8BE2258E29D5}" destId="{17DB73BD-3E22-4666-A4EB-87F676642B39}" srcOrd="3" destOrd="0" parTransId="{22A135DF-5FA8-4517-B64C-D6E9DE746F9D}" sibTransId="{72DA2E1E-8560-477E-882A-7D36AC3498C1}"/>
    <dgm:cxn modelId="{2187E9AE-82B7-486E-BC40-54C6D7EA5305}" type="presOf" srcId="{B3B6F61B-6752-46C6-8AEC-4FEE43B32E92}" destId="{9DBE4379-2502-450B-A1EC-80DD2406838D}" srcOrd="1" destOrd="0" presId="urn:microsoft.com/office/officeart/2005/8/layout/list1"/>
    <dgm:cxn modelId="{B814F840-C83E-48D5-83C4-9A1A643B1CBA}" type="presOf" srcId="{4BFE3039-BC4C-46B1-B8D7-10412AADD339}" destId="{BAE06568-FDD1-4832-B029-77308B7A1C0F}" srcOrd="0" destOrd="0" presId="urn:microsoft.com/office/officeart/2005/8/layout/list1"/>
    <dgm:cxn modelId="{B48AFB6E-E7EE-4CC5-9923-9C1933B3A8D9}" srcId="{B3B6F61B-6752-46C6-8AEC-4FEE43B32E92}" destId="{93B12F66-BDDB-4D8C-B0D0-1079E0B163A0}" srcOrd="4" destOrd="0" parTransId="{629E788F-B40A-4614-A13C-DBAF71A71CB6}" sibTransId="{9C26D516-81E7-4159-AA4B-3F7685E40E9B}"/>
    <dgm:cxn modelId="{CA9DCFF6-477C-4207-B861-030CEFC05E9B}" type="presOf" srcId="{DFF5C9A2-F1A1-4118-BD5E-2C4423935D64}" destId="{BF08B354-2D69-423C-AE2E-BD8554A6B4C9}" srcOrd="0" destOrd="1" presId="urn:microsoft.com/office/officeart/2005/8/layout/list1"/>
    <dgm:cxn modelId="{5349BF88-A034-4FF5-97C7-B433E070BB7B}" type="presOf" srcId="{4BFE3039-BC4C-46B1-B8D7-10412AADD339}" destId="{D6517910-E7B7-4F6E-83D3-87239DE1650A}" srcOrd="1" destOrd="0" presId="urn:microsoft.com/office/officeart/2005/8/layout/list1"/>
    <dgm:cxn modelId="{E2944B59-52E5-494F-A724-EBB60581FA41}" type="presOf" srcId="{B3B6F61B-6752-46C6-8AEC-4FEE43B32E92}" destId="{25481AC6-0EAF-4EC8-ACF7-5553ADE2B1CA}" srcOrd="0" destOrd="0" presId="urn:microsoft.com/office/officeart/2005/8/layout/list1"/>
    <dgm:cxn modelId="{CB02606C-763F-4FB3-A844-ED2CDCC2E01C}" type="presOf" srcId="{4630E167-001D-4418-8C09-4964EAED4D36}" destId="{7D180201-53BD-4B01-9FFB-3AAD84E53D61}" srcOrd="1" destOrd="0" presId="urn:microsoft.com/office/officeart/2005/8/layout/list1"/>
    <dgm:cxn modelId="{3FB3AA2C-D849-4CBB-95BB-E9EDE7BD5260}" srcId="{E5B2376A-2E49-4203-8EAD-8BE2258E29D5}" destId="{4BFE3039-BC4C-46B1-B8D7-10412AADD339}" srcOrd="1" destOrd="0" parTransId="{43143B54-F00D-4A62-9FF9-359F1B2A60C3}" sibTransId="{898BC7F6-1577-49EB-B5CB-2C8964A08D0F}"/>
    <dgm:cxn modelId="{224E839E-3016-48C3-8EA3-C67B3555ABA7}" type="presOf" srcId="{64AD65EE-BADC-40C7-82F2-195281C70DA9}" destId="{BF08B354-2D69-423C-AE2E-BD8554A6B4C9}" srcOrd="0" destOrd="5" presId="urn:microsoft.com/office/officeart/2005/8/layout/list1"/>
    <dgm:cxn modelId="{BBC069F1-2394-4A64-A6B7-9194595ABB0C}" type="presOf" srcId="{E5B2376A-2E49-4203-8EAD-8BE2258E29D5}" destId="{991CDE1D-6F3D-41B5-8D0C-5A1B40DC310D}" srcOrd="0" destOrd="0" presId="urn:microsoft.com/office/officeart/2005/8/layout/list1"/>
    <dgm:cxn modelId="{1341E3E4-3AF4-4D1C-AAA4-002929E2C288}" srcId="{B3B6F61B-6752-46C6-8AEC-4FEE43B32E92}" destId="{64AD65EE-BADC-40C7-82F2-195281C70DA9}" srcOrd="5" destOrd="0" parTransId="{AFA96E58-9979-48CD-8FF2-41E577596190}" sibTransId="{912490AE-E00F-4875-85C0-89FDCFDAD75B}"/>
    <dgm:cxn modelId="{0C8E6AD2-0326-446D-8C50-E34E7BA01FDF}" srcId="{B3B6F61B-6752-46C6-8AEC-4FEE43B32E92}" destId="{9171574C-3ED8-4178-BB56-29F14A040666}" srcOrd="2" destOrd="0" parTransId="{8A1D6C2F-4D46-4B39-8FEE-F18E701FFE73}" sibTransId="{EF0FABD3-10E3-4750-803A-ED9A277350EB}"/>
    <dgm:cxn modelId="{2784670A-C257-41F2-A3CC-8517C44DC3F8}" type="presOf" srcId="{73942E11-4755-4AA3-8EAC-C866297DDA12}" destId="{BF08B354-2D69-423C-AE2E-BD8554A6B4C9}" srcOrd="0" destOrd="3" presId="urn:microsoft.com/office/officeart/2005/8/layout/list1"/>
    <dgm:cxn modelId="{48476472-1AEE-4955-BB9B-124E369B4C1F}" srcId="{B3B6F61B-6752-46C6-8AEC-4FEE43B32E92}" destId="{DFF5C9A2-F1A1-4118-BD5E-2C4423935D64}" srcOrd="1" destOrd="0" parTransId="{950074A5-F15B-49BF-A1B7-60BE9FAA6DC2}" sibTransId="{D95F8051-3F62-48C6-96EC-A7E3E65A7C25}"/>
    <dgm:cxn modelId="{FBE005AE-D719-4BD0-A034-DBB998CA67B9}" srcId="{E5B2376A-2E49-4203-8EAD-8BE2258E29D5}" destId="{B3B6F61B-6752-46C6-8AEC-4FEE43B32E92}" srcOrd="0" destOrd="0" parTransId="{6129EBE6-E7F0-4583-975D-91A271D14624}" sibTransId="{64057C57-74E0-4E5C-9D57-97ADFB8140D5}"/>
    <dgm:cxn modelId="{931A6DA9-A4DE-48FA-9B1B-8B73CE73F12A}" type="presParOf" srcId="{991CDE1D-6F3D-41B5-8D0C-5A1B40DC310D}" destId="{47944249-B631-4BF5-BE09-4D90659DB648}" srcOrd="0" destOrd="0" presId="urn:microsoft.com/office/officeart/2005/8/layout/list1"/>
    <dgm:cxn modelId="{9E9F01C9-092B-4BCF-B292-DA0BBA534237}" type="presParOf" srcId="{47944249-B631-4BF5-BE09-4D90659DB648}" destId="{25481AC6-0EAF-4EC8-ACF7-5553ADE2B1CA}" srcOrd="0" destOrd="0" presId="urn:microsoft.com/office/officeart/2005/8/layout/list1"/>
    <dgm:cxn modelId="{834A25D6-6ACA-41BC-875E-0920A583186C}" type="presParOf" srcId="{47944249-B631-4BF5-BE09-4D90659DB648}" destId="{9DBE4379-2502-450B-A1EC-80DD2406838D}" srcOrd="1" destOrd="0" presId="urn:microsoft.com/office/officeart/2005/8/layout/list1"/>
    <dgm:cxn modelId="{629BB559-DF25-4852-AB36-A84A2BDBA45C}" type="presParOf" srcId="{991CDE1D-6F3D-41B5-8D0C-5A1B40DC310D}" destId="{F782458D-7DAC-4AF8-9068-B710AD87CE98}" srcOrd="1" destOrd="0" presId="urn:microsoft.com/office/officeart/2005/8/layout/list1"/>
    <dgm:cxn modelId="{79ECCF23-607C-42CD-B879-AF4B784C4FE1}" type="presParOf" srcId="{991CDE1D-6F3D-41B5-8D0C-5A1B40DC310D}" destId="{BF08B354-2D69-423C-AE2E-BD8554A6B4C9}" srcOrd="2" destOrd="0" presId="urn:microsoft.com/office/officeart/2005/8/layout/list1"/>
    <dgm:cxn modelId="{0090FBAA-73BF-49E4-9332-E30EFF96FED6}" type="presParOf" srcId="{991CDE1D-6F3D-41B5-8D0C-5A1B40DC310D}" destId="{B8C4996A-30F2-4468-A6A4-F6D9629039E8}" srcOrd="3" destOrd="0" presId="urn:microsoft.com/office/officeart/2005/8/layout/list1"/>
    <dgm:cxn modelId="{8FA5809D-7B8C-4AFD-A145-D1143DF3B2B7}" type="presParOf" srcId="{991CDE1D-6F3D-41B5-8D0C-5A1B40DC310D}" destId="{080DA88B-464E-4F9F-B547-C290E693494A}" srcOrd="4" destOrd="0" presId="urn:microsoft.com/office/officeart/2005/8/layout/list1"/>
    <dgm:cxn modelId="{9D4528E7-B24C-411E-B86D-C9E4C00841FA}" type="presParOf" srcId="{080DA88B-464E-4F9F-B547-C290E693494A}" destId="{BAE06568-FDD1-4832-B029-77308B7A1C0F}" srcOrd="0" destOrd="0" presId="urn:microsoft.com/office/officeart/2005/8/layout/list1"/>
    <dgm:cxn modelId="{507F8F6A-BC51-4AEC-9691-892513BC4A8C}" type="presParOf" srcId="{080DA88B-464E-4F9F-B547-C290E693494A}" destId="{D6517910-E7B7-4F6E-83D3-87239DE1650A}" srcOrd="1" destOrd="0" presId="urn:microsoft.com/office/officeart/2005/8/layout/list1"/>
    <dgm:cxn modelId="{ADBCD204-7496-43CA-B6D2-B3511A1C4D11}" type="presParOf" srcId="{991CDE1D-6F3D-41B5-8D0C-5A1B40DC310D}" destId="{7613E636-8650-4511-A34D-313069910B3F}" srcOrd="5" destOrd="0" presId="urn:microsoft.com/office/officeart/2005/8/layout/list1"/>
    <dgm:cxn modelId="{8E138ED0-FDCC-472A-A66E-7685690414B7}" type="presParOf" srcId="{991CDE1D-6F3D-41B5-8D0C-5A1B40DC310D}" destId="{7B2A4EBC-BD77-4A35-8D06-319C55E4ACEE}" srcOrd="6" destOrd="0" presId="urn:microsoft.com/office/officeart/2005/8/layout/list1"/>
    <dgm:cxn modelId="{AD67935F-3D4F-42FE-8531-1F78F7FBC805}" type="presParOf" srcId="{991CDE1D-6F3D-41B5-8D0C-5A1B40DC310D}" destId="{30A2F898-C8D6-4601-A01C-0C476BAA6DF6}" srcOrd="7" destOrd="0" presId="urn:microsoft.com/office/officeart/2005/8/layout/list1"/>
    <dgm:cxn modelId="{345AFABD-F977-40DB-A77B-9664138C02D3}" type="presParOf" srcId="{991CDE1D-6F3D-41B5-8D0C-5A1B40DC310D}" destId="{27C9F68F-816D-45EB-99E0-C198F812AFEC}" srcOrd="8" destOrd="0" presId="urn:microsoft.com/office/officeart/2005/8/layout/list1"/>
    <dgm:cxn modelId="{FD49AB4F-A845-4CC4-A316-D85A12987AD7}" type="presParOf" srcId="{27C9F68F-816D-45EB-99E0-C198F812AFEC}" destId="{27FE0E09-A621-4B07-AEB2-7339A34D685C}" srcOrd="0" destOrd="0" presId="urn:microsoft.com/office/officeart/2005/8/layout/list1"/>
    <dgm:cxn modelId="{728FCBEF-1EBE-49E4-8C7A-860A6D2A716F}" type="presParOf" srcId="{27C9F68F-816D-45EB-99E0-C198F812AFEC}" destId="{7D180201-53BD-4B01-9FFB-3AAD84E53D61}" srcOrd="1" destOrd="0" presId="urn:microsoft.com/office/officeart/2005/8/layout/list1"/>
    <dgm:cxn modelId="{976C00DB-7108-44A8-9395-33DE572D6408}" type="presParOf" srcId="{991CDE1D-6F3D-41B5-8D0C-5A1B40DC310D}" destId="{96D9E914-B093-4D65-B727-920CB8ED8319}" srcOrd="9" destOrd="0" presId="urn:microsoft.com/office/officeart/2005/8/layout/list1"/>
    <dgm:cxn modelId="{F4CABF1E-834A-4035-A96F-7755919FDF6B}" type="presParOf" srcId="{991CDE1D-6F3D-41B5-8D0C-5A1B40DC310D}" destId="{0EB145D1-2036-4A4B-98D2-DD98437B96F8}" srcOrd="10" destOrd="0" presId="urn:microsoft.com/office/officeart/2005/8/layout/list1"/>
    <dgm:cxn modelId="{DE605503-445F-4314-B609-EC4DB8BB3AD4}" type="presParOf" srcId="{991CDE1D-6F3D-41B5-8D0C-5A1B40DC310D}" destId="{DF4AB09F-EA43-4B74-B27F-6D10C1F619EB}" srcOrd="11" destOrd="0" presId="urn:microsoft.com/office/officeart/2005/8/layout/list1"/>
    <dgm:cxn modelId="{05231961-7DDB-4366-A757-CE6D1D3C50D9}" type="presParOf" srcId="{991CDE1D-6F3D-41B5-8D0C-5A1B40DC310D}" destId="{55B393EC-3EE8-41E8-96E6-DBC88AFDDFEC}" srcOrd="12" destOrd="0" presId="urn:microsoft.com/office/officeart/2005/8/layout/list1"/>
    <dgm:cxn modelId="{E7B97FF3-136D-4A91-8F3B-561F80C448FD}" type="presParOf" srcId="{55B393EC-3EE8-41E8-96E6-DBC88AFDDFEC}" destId="{0D13AF25-210F-4CE9-B4EB-382291DD0747}" srcOrd="0" destOrd="0" presId="urn:microsoft.com/office/officeart/2005/8/layout/list1"/>
    <dgm:cxn modelId="{F4ABE371-30C6-49FD-AA01-6A15C478E088}" type="presParOf" srcId="{55B393EC-3EE8-41E8-96E6-DBC88AFDDFEC}" destId="{DDEA2CC6-DB30-4F26-8A46-E705117B47FF}" srcOrd="1" destOrd="0" presId="urn:microsoft.com/office/officeart/2005/8/layout/list1"/>
    <dgm:cxn modelId="{52DCE16C-08E9-4458-8634-16225942831D}" type="presParOf" srcId="{991CDE1D-6F3D-41B5-8D0C-5A1B40DC310D}" destId="{E960F351-AD5C-458A-B935-34886598D016}" srcOrd="13" destOrd="0" presId="urn:microsoft.com/office/officeart/2005/8/layout/list1"/>
    <dgm:cxn modelId="{894E32DB-92E3-485E-860E-99C42F9DFFA6}" type="presParOf" srcId="{991CDE1D-6F3D-41B5-8D0C-5A1B40DC310D}" destId="{F3A8A998-4977-4045-BDA6-0D8F3BEE5A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5B2376A-2E49-4203-8EAD-8BE2258E29D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B6F61B-6752-46C6-8AEC-4FEE43B32E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smtClean="0"/>
            <a:t>Обучение учащихся</a:t>
          </a:r>
          <a:endParaRPr lang="ru-RU" dirty="0"/>
        </a:p>
      </dgm:t>
    </dgm:pt>
    <dgm:pt modelId="{6129EBE6-E7F0-4583-975D-91A271D14624}" type="parTrans" cxnId="{FBE005AE-D719-4BD0-A034-DBB998CA67B9}">
      <dgm:prSet/>
      <dgm:spPr/>
      <dgm:t>
        <a:bodyPr/>
        <a:lstStyle/>
        <a:p>
          <a:endParaRPr lang="ru-RU"/>
        </a:p>
      </dgm:t>
    </dgm:pt>
    <dgm:pt modelId="{64057C57-74E0-4E5C-9D57-97ADFB8140D5}" type="sibTrans" cxnId="{FBE005AE-D719-4BD0-A034-DBB998CA67B9}">
      <dgm:prSet/>
      <dgm:spPr/>
      <dgm:t>
        <a:bodyPr/>
        <a:lstStyle/>
        <a:p>
          <a:endParaRPr lang="ru-RU"/>
        </a:p>
      </dgm:t>
    </dgm:pt>
    <dgm:pt modelId="{4BFE3039-BC4C-46B1-B8D7-10412AADD33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Оценивание </a:t>
          </a:r>
          <a:endParaRPr lang="ru-RU" dirty="0"/>
        </a:p>
      </dgm:t>
    </dgm:pt>
    <dgm:pt modelId="{43143B54-F00D-4A62-9FF9-359F1B2A60C3}" type="parTrans" cxnId="{3FB3AA2C-D849-4CBB-95BB-E9EDE7BD5260}">
      <dgm:prSet/>
      <dgm:spPr/>
      <dgm:t>
        <a:bodyPr/>
        <a:lstStyle/>
        <a:p>
          <a:endParaRPr lang="ru-RU"/>
        </a:p>
      </dgm:t>
    </dgm:pt>
    <dgm:pt modelId="{898BC7F6-1577-49EB-B5CB-2C8964A08D0F}" type="sibTrans" cxnId="{3FB3AA2C-D849-4CBB-95BB-E9EDE7BD5260}">
      <dgm:prSet/>
      <dgm:spPr/>
      <dgm:t>
        <a:bodyPr/>
        <a:lstStyle/>
        <a:p>
          <a:endParaRPr lang="ru-RU"/>
        </a:p>
      </dgm:t>
    </dgm:pt>
    <dgm:pt modelId="{4630E167-001D-4418-8C09-4964EAED4D3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Применение </a:t>
          </a:r>
          <a:endParaRPr lang="ru-RU" dirty="0"/>
        </a:p>
      </dgm:t>
    </dgm:pt>
    <dgm:pt modelId="{794B8895-4A6E-4336-A48D-1A1E363CC74A}" type="parTrans" cxnId="{B740BA15-67BB-4670-868A-DAF7B1A9B96E}">
      <dgm:prSet/>
      <dgm:spPr/>
      <dgm:t>
        <a:bodyPr/>
        <a:lstStyle/>
        <a:p>
          <a:endParaRPr lang="ru-RU"/>
        </a:p>
      </dgm:t>
    </dgm:pt>
    <dgm:pt modelId="{38973F59-0B44-410B-88F4-1DD5585192D3}" type="sibTrans" cxnId="{B740BA15-67BB-4670-868A-DAF7B1A9B96E}">
      <dgm:prSet/>
      <dgm:spPr/>
      <dgm:t>
        <a:bodyPr/>
        <a:lstStyle/>
        <a:p>
          <a:endParaRPr lang="ru-RU"/>
        </a:p>
      </dgm:t>
    </dgm:pt>
    <dgm:pt modelId="{17DB73BD-3E22-4666-A4EB-87F676642B3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smtClean="0"/>
            <a:t>Интеграция ИКТ</a:t>
          </a:r>
          <a:endParaRPr lang="ru-RU"/>
        </a:p>
      </dgm:t>
    </dgm:pt>
    <dgm:pt modelId="{22A135DF-5FA8-4517-B64C-D6E9DE746F9D}" type="parTrans" cxnId="{72797F04-055A-4A63-8427-5B14F8801176}">
      <dgm:prSet/>
      <dgm:spPr/>
      <dgm:t>
        <a:bodyPr/>
        <a:lstStyle/>
        <a:p>
          <a:endParaRPr lang="ru-RU"/>
        </a:p>
      </dgm:t>
    </dgm:pt>
    <dgm:pt modelId="{72DA2E1E-8560-477E-882A-7D36AC3498C1}" type="sibTrans" cxnId="{72797F04-055A-4A63-8427-5B14F8801176}">
      <dgm:prSet/>
      <dgm:spPr/>
      <dgm:t>
        <a:bodyPr/>
        <a:lstStyle/>
        <a:p>
          <a:endParaRPr lang="ru-RU"/>
        </a:p>
      </dgm:t>
    </dgm:pt>
    <dgm:pt modelId="{16775A21-BEE6-4A62-B86C-F53F0C2B7B29}">
      <dgm:prSet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mtClean="0">
              <a:latin typeface="Calibri" pitchFamily="34" charset="0"/>
            </a:rPr>
            <a:t>План проекта имеет детальные указания к действию.</a:t>
          </a:r>
          <a:r>
            <a:rPr lang="ru-RU" b="1" smtClean="0">
              <a:latin typeface="Calibri" pitchFamily="34" charset="0"/>
            </a:rPr>
            <a:t> </a:t>
          </a:r>
          <a:endParaRPr lang="ru-RU" dirty="0"/>
        </a:p>
      </dgm:t>
    </dgm:pt>
    <dgm:pt modelId="{0734BA23-4250-45A7-BB7A-824822B8630D}" type="parTrans" cxnId="{47DE5956-9211-4D17-9BF7-C85D0CA6A98C}">
      <dgm:prSet/>
      <dgm:spPr/>
      <dgm:t>
        <a:bodyPr/>
        <a:lstStyle/>
        <a:p>
          <a:endParaRPr lang="ru-RU"/>
        </a:p>
      </dgm:t>
    </dgm:pt>
    <dgm:pt modelId="{FF6384CA-3216-4179-B75A-653319B38B61}" type="sibTrans" cxnId="{47DE5956-9211-4D17-9BF7-C85D0CA6A98C}">
      <dgm:prSet/>
      <dgm:spPr/>
      <dgm:t>
        <a:bodyPr/>
        <a:lstStyle/>
        <a:p>
          <a:endParaRPr lang="ru-RU"/>
        </a:p>
      </dgm:t>
    </dgm:pt>
    <dgm:pt modelId="{991CDE1D-6F3D-41B5-8D0C-5A1B40DC310D}" type="pres">
      <dgm:prSet presAssocID="{E5B2376A-2E49-4203-8EAD-8BE2258E29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944249-B631-4BF5-BE09-4D90659DB648}" type="pres">
      <dgm:prSet presAssocID="{B3B6F61B-6752-46C6-8AEC-4FEE43B32E92}" presName="parentLin" presStyleCnt="0"/>
      <dgm:spPr/>
    </dgm:pt>
    <dgm:pt modelId="{25481AC6-0EAF-4EC8-ACF7-5553ADE2B1CA}" type="pres">
      <dgm:prSet presAssocID="{B3B6F61B-6752-46C6-8AEC-4FEE43B32E9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DBE4379-2502-450B-A1EC-80DD2406838D}" type="pres">
      <dgm:prSet presAssocID="{B3B6F61B-6752-46C6-8AEC-4FEE43B32E9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2458D-7DAC-4AF8-9068-B710AD87CE98}" type="pres">
      <dgm:prSet presAssocID="{B3B6F61B-6752-46C6-8AEC-4FEE43B32E92}" presName="negativeSpace" presStyleCnt="0"/>
      <dgm:spPr/>
    </dgm:pt>
    <dgm:pt modelId="{BF08B354-2D69-423C-AE2E-BD8554A6B4C9}" type="pres">
      <dgm:prSet presAssocID="{B3B6F61B-6752-46C6-8AEC-4FEE43B32E92}" presName="childText" presStyleLbl="conFgAcc1" presStyleIdx="0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8C4996A-30F2-4468-A6A4-F6D9629039E8}" type="pres">
      <dgm:prSet presAssocID="{64057C57-74E0-4E5C-9D57-97ADFB8140D5}" presName="spaceBetweenRectangles" presStyleCnt="0"/>
      <dgm:spPr/>
    </dgm:pt>
    <dgm:pt modelId="{080DA88B-464E-4F9F-B547-C290E693494A}" type="pres">
      <dgm:prSet presAssocID="{4BFE3039-BC4C-46B1-B8D7-10412AADD339}" presName="parentLin" presStyleCnt="0"/>
      <dgm:spPr/>
    </dgm:pt>
    <dgm:pt modelId="{BAE06568-FDD1-4832-B029-77308B7A1C0F}" type="pres">
      <dgm:prSet presAssocID="{4BFE3039-BC4C-46B1-B8D7-10412AADD33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6517910-E7B7-4F6E-83D3-87239DE1650A}" type="pres">
      <dgm:prSet presAssocID="{4BFE3039-BC4C-46B1-B8D7-10412AADD33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3E636-8650-4511-A34D-313069910B3F}" type="pres">
      <dgm:prSet presAssocID="{4BFE3039-BC4C-46B1-B8D7-10412AADD339}" presName="negativeSpace" presStyleCnt="0"/>
      <dgm:spPr/>
    </dgm:pt>
    <dgm:pt modelId="{7B2A4EBC-BD77-4A35-8D06-319C55E4ACEE}" type="pres">
      <dgm:prSet presAssocID="{4BFE3039-BC4C-46B1-B8D7-10412AADD339}" presName="childText" presStyleLbl="conFgAcc1" presStyleIdx="1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  <dgm:pt modelId="{30A2F898-C8D6-4601-A01C-0C476BAA6DF6}" type="pres">
      <dgm:prSet presAssocID="{898BC7F6-1577-49EB-B5CB-2C8964A08D0F}" presName="spaceBetweenRectangles" presStyleCnt="0"/>
      <dgm:spPr/>
    </dgm:pt>
    <dgm:pt modelId="{27C9F68F-816D-45EB-99E0-C198F812AFEC}" type="pres">
      <dgm:prSet presAssocID="{4630E167-001D-4418-8C09-4964EAED4D36}" presName="parentLin" presStyleCnt="0"/>
      <dgm:spPr/>
    </dgm:pt>
    <dgm:pt modelId="{27FE0E09-A621-4B07-AEB2-7339A34D685C}" type="pres">
      <dgm:prSet presAssocID="{4630E167-001D-4418-8C09-4964EAED4D3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D180201-53BD-4B01-9FFB-3AAD84E53D61}" type="pres">
      <dgm:prSet presAssocID="{4630E167-001D-4418-8C09-4964EAED4D3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9E914-B093-4D65-B727-920CB8ED8319}" type="pres">
      <dgm:prSet presAssocID="{4630E167-001D-4418-8C09-4964EAED4D36}" presName="negativeSpace" presStyleCnt="0"/>
      <dgm:spPr/>
    </dgm:pt>
    <dgm:pt modelId="{0EB145D1-2036-4A4B-98D2-DD98437B96F8}" type="pres">
      <dgm:prSet presAssocID="{4630E167-001D-4418-8C09-4964EAED4D36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AB09F-EA43-4B74-B27F-6D10C1F619EB}" type="pres">
      <dgm:prSet presAssocID="{38973F59-0B44-410B-88F4-1DD5585192D3}" presName="spaceBetweenRectangles" presStyleCnt="0"/>
      <dgm:spPr/>
    </dgm:pt>
    <dgm:pt modelId="{55B393EC-3EE8-41E8-96E6-DBC88AFDDFEC}" type="pres">
      <dgm:prSet presAssocID="{17DB73BD-3E22-4666-A4EB-87F676642B39}" presName="parentLin" presStyleCnt="0"/>
      <dgm:spPr/>
    </dgm:pt>
    <dgm:pt modelId="{0D13AF25-210F-4CE9-B4EB-382291DD0747}" type="pres">
      <dgm:prSet presAssocID="{17DB73BD-3E22-4666-A4EB-87F676642B3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DEA2CC6-DB30-4F26-8A46-E705117B47FF}" type="pres">
      <dgm:prSet presAssocID="{17DB73BD-3E22-4666-A4EB-87F676642B3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0F351-AD5C-458A-B935-34886598D016}" type="pres">
      <dgm:prSet presAssocID="{17DB73BD-3E22-4666-A4EB-87F676642B39}" presName="negativeSpace" presStyleCnt="0"/>
      <dgm:spPr/>
    </dgm:pt>
    <dgm:pt modelId="{F3A8A998-4977-4045-BDA6-0D8F3BEE5A50}" type="pres">
      <dgm:prSet presAssocID="{17DB73BD-3E22-4666-A4EB-87F676642B39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</dgm:ptLst>
  <dgm:cxnLst>
    <dgm:cxn modelId="{43E6CEA1-2C94-4353-91DC-43DA59284FB0}" type="presOf" srcId="{B3B6F61B-6752-46C6-8AEC-4FEE43B32E92}" destId="{25481AC6-0EAF-4EC8-ACF7-5553ADE2B1CA}" srcOrd="0" destOrd="0" presId="urn:microsoft.com/office/officeart/2005/8/layout/list1"/>
    <dgm:cxn modelId="{1F190469-68DE-42AF-8848-4C1B669CDACB}" type="presOf" srcId="{B3B6F61B-6752-46C6-8AEC-4FEE43B32E92}" destId="{9DBE4379-2502-450B-A1EC-80DD2406838D}" srcOrd="1" destOrd="0" presId="urn:microsoft.com/office/officeart/2005/8/layout/list1"/>
    <dgm:cxn modelId="{47DE5956-9211-4D17-9BF7-C85D0CA6A98C}" srcId="{4630E167-001D-4418-8C09-4964EAED4D36}" destId="{16775A21-BEE6-4A62-B86C-F53F0C2B7B29}" srcOrd="0" destOrd="0" parTransId="{0734BA23-4250-45A7-BB7A-824822B8630D}" sibTransId="{FF6384CA-3216-4179-B75A-653319B38B61}"/>
    <dgm:cxn modelId="{FBE005AE-D719-4BD0-A034-DBB998CA67B9}" srcId="{E5B2376A-2E49-4203-8EAD-8BE2258E29D5}" destId="{B3B6F61B-6752-46C6-8AEC-4FEE43B32E92}" srcOrd="0" destOrd="0" parTransId="{6129EBE6-E7F0-4583-975D-91A271D14624}" sibTransId="{64057C57-74E0-4E5C-9D57-97ADFB8140D5}"/>
    <dgm:cxn modelId="{72797F04-055A-4A63-8427-5B14F8801176}" srcId="{E5B2376A-2E49-4203-8EAD-8BE2258E29D5}" destId="{17DB73BD-3E22-4666-A4EB-87F676642B39}" srcOrd="3" destOrd="0" parTransId="{22A135DF-5FA8-4517-B64C-D6E9DE746F9D}" sibTransId="{72DA2E1E-8560-477E-882A-7D36AC3498C1}"/>
    <dgm:cxn modelId="{B39140FE-5E19-4D4C-89F2-95D271B8DB17}" type="presOf" srcId="{16775A21-BEE6-4A62-B86C-F53F0C2B7B29}" destId="{0EB145D1-2036-4A4B-98D2-DD98437B96F8}" srcOrd="0" destOrd="0" presId="urn:microsoft.com/office/officeart/2005/8/layout/list1"/>
    <dgm:cxn modelId="{249BEC2C-E3B7-4403-8BCD-7301907AF9AB}" type="presOf" srcId="{4630E167-001D-4418-8C09-4964EAED4D36}" destId="{27FE0E09-A621-4B07-AEB2-7339A34D685C}" srcOrd="0" destOrd="0" presId="urn:microsoft.com/office/officeart/2005/8/layout/list1"/>
    <dgm:cxn modelId="{F4B74B25-AD95-4E89-A355-401BEAA5346B}" type="presOf" srcId="{17DB73BD-3E22-4666-A4EB-87F676642B39}" destId="{DDEA2CC6-DB30-4F26-8A46-E705117B47FF}" srcOrd="1" destOrd="0" presId="urn:microsoft.com/office/officeart/2005/8/layout/list1"/>
    <dgm:cxn modelId="{B740BA15-67BB-4670-868A-DAF7B1A9B96E}" srcId="{E5B2376A-2E49-4203-8EAD-8BE2258E29D5}" destId="{4630E167-001D-4418-8C09-4964EAED4D36}" srcOrd="2" destOrd="0" parTransId="{794B8895-4A6E-4336-A48D-1A1E363CC74A}" sibTransId="{38973F59-0B44-410B-88F4-1DD5585192D3}"/>
    <dgm:cxn modelId="{B1B36280-1011-441F-AF0A-431653E51D5A}" type="presOf" srcId="{4BFE3039-BC4C-46B1-B8D7-10412AADD339}" destId="{BAE06568-FDD1-4832-B029-77308B7A1C0F}" srcOrd="0" destOrd="0" presId="urn:microsoft.com/office/officeart/2005/8/layout/list1"/>
    <dgm:cxn modelId="{155252E1-5A47-480B-9CCF-991D4308ED0D}" type="presOf" srcId="{4BFE3039-BC4C-46B1-B8D7-10412AADD339}" destId="{D6517910-E7B7-4F6E-83D3-87239DE1650A}" srcOrd="1" destOrd="0" presId="urn:microsoft.com/office/officeart/2005/8/layout/list1"/>
    <dgm:cxn modelId="{4EA7D062-7175-4486-A022-305BF72D743A}" type="presOf" srcId="{17DB73BD-3E22-4666-A4EB-87F676642B39}" destId="{0D13AF25-210F-4CE9-B4EB-382291DD0747}" srcOrd="0" destOrd="0" presId="urn:microsoft.com/office/officeart/2005/8/layout/list1"/>
    <dgm:cxn modelId="{FABC35AD-B151-4FB4-82E1-5E5B3CAAC169}" type="presOf" srcId="{E5B2376A-2E49-4203-8EAD-8BE2258E29D5}" destId="{991CDE1D-6F3D-41B5-8D0C-5A1B40DC310D}" srcOrd="0" destOrd="0" presId="urn:microsoft.com/office/officeart/2005/8/layout/list1"/>
    <dgm:cxn modelId="{2AF86E0F-9DD9-4608-B590-8DA86C5A33C4}" type="presOf" srcId="{4630E167-001D-4418-8C09-4964EAED4D36}" destId="{7D180201-53BD-4B01-9FFB-3AAD84E53D61}" srcOrd="1" destOrd="0" presId="urn:microsoft.com/office/officeart/2005/8/layout/list1"/>
    <dgm:cxn modelId="{3FB3AA2C-D849-4CBB-95BB-E9EDE7BD5260}" srcId="{E5B2376A-2E49-4203-8EAD-8BE2258E29D5}" destId="{4BFE3039-BC4C-46B1-B8D7-10412AADD339}" srcOrd="1" destOrd="0" parTransId="{43143B54-F00D-4A62-9FF9-359F1B2A60C3}" sibTransId="{898BC7F6-1577-49EB-B5CB-2C8964A08D0F}"/>
    <dgm:cxn modelId="{F874B486-DCD1-4B15-ABCE-AFF8B3A41234}" type="presParOf" srcId="{991CDE1D-6F3D-41B5-8D0C-5A1B40DC310D}" destId="{47944249-B631-4BF5-BE09-4D90659DB648}" srcOrd="0" destOrd="0" presId="urn:microsoft.com/office/officeart/2005/8/layout/list1"/>
    <dgm:cxn modelId="{04B42539-7490-407F-8006-4E1BDEC45FDF}" type="presParOf" srcId="{47944249-B631-4BF5-BE09-4D90659DB648}" destId="{25481AC6-0EAF-4EC8-ACF7-5553ADE2B1CA}" srcOrd="0" destOrd="0" presId="urn:microsoft.com/office/officeart/2005/8/layout/list1"/>
    <dgm:cxn modelId="{F98A7EC1-21E9-4115-A0E0-789E9A6808C5}" type="presParOf" srcId="{47944249-B631-4BF5-BE09-4D90659DB648}" destId="{9DBE4379-2502-450B-A1EC-80DD2406838D}" srcOrd="1" destOrd="0" presId="urn:microsoft.com/office/officeart/2005/8/layout/list1"/>
    <dgm:cxn modelId="{F8BA78A3-ACE0-430B-83E6-A1B555CEC597}" type="presParOf" srcId="{991CDE1D-6F3D-41B5-8D0C-5A1B40DC310D}" destId="{F782458D-7DAC-4AF8-9068-B710AD87CE98}" srcOrd="1" destOrd="0" presId="urn:microsoft.com/office/officeart/2005/8/layout/list1"/>
    <dgm:cxn modelId="{1582CBA1-50B0-4EFB-B677-A1C5C4E45EC7}" type="presParOf" srcId="{991CDE1D-6F3D-41B5-8D0C-5A1B40DC310D}" destId="{BF08B354-2D69-423C-AE2E-BD8554A6B4C9}" srcOrd="2" destOrd="0" presId="urn:microsoft.com/office/officeart/2005/8/layout/list1"/>
    <dgm:cxn modelId="{816E1D9A-D758-4ED9-88E2-F11BAC269806}" type="presParOf" srcId="{991CDE1D-6F3D-41B5-8D0C-5A1B40DC310D}" destId="{B8C4996A-30F2-4468-A6A4-F6D9629039E8}" srcOrd="3" destOrd="0" presId="urn:microsoft.com/office/officeart/2005/8/layout/list1"/>
    <dgm:cxn modelId="{24799859-AF5F-4E5D-A5AB-C72D7A1539B6}" type="presParOf" srcId="{991CDE1D-6F3D-41B5-8D0C-5A1B40DC310D}" destId="{080DA88B-464E-4F9F-B547-C290E693494A}" srcOrd="4" destOrd="0" presId="urn:microsoft.com/office/officeart/2005/8/layout/list1"/>
    <dgm:cxn modelId="{44DCC2A5-7D64-4659-AFDA-0E15DE39DECC}" type="presParOf" srcId="{080DA88B-464E-4F9F-B547-C290E693494A}" destId="{BAE06568-FDD1-4832-B029-77308B7A1C0F}" srcOrd="0" destOrd="0" presId="urn:microsoft.com/office/officeart/2005/8/layout/list1"/>
    <dgm:cxn modelId="{D5F9E05C-A923-42B5-B6B4-EB25701546EC}" type="presParOf" srcId="{080DA88B-464E-4F9F-B547-C290E693494A}" destId="{D6517910-E7B7-4F6E-83D3-87239DE1650A}" srcOrd="1" destOrd="0" presId="urn:microsoft.com/office/officeart/2005/8/layout/list1"/>
    <dgm:cxn modelId="{E37AC216-C7FD-4955-8DEB-1B2C3C26AA6F}" type="presParOf" srcId="{991CDE1D-6F3D-41B5-8D0C-5A1B40DC310D}" destId="{7613E636-8650-4511-A34D-313069910B3F}" srcOrd="5" destOrd="0" presId="urn:microsoft.com/office/officeart/2005/8/layout/list1"/>
    <dgm:cxn modelId="{9F2D010C-0D6C-463C-9D04-C75F9F3D212F}" type="presParOf" srcId="{991CDE1D-6F3D-41B5-8D0C-5A1B40DC310D}" destId="{7B2A4EBC-BD77-4A35-8D06-319C55E4ACEE}" srcOrd="6" destOrd="0" presId="urn:microsoft.com/office/officeart/2005/8/layout/list1"/>
    <dgm:cxn modelId="{FFCA54EC-94F5-4D00-8E70-8ED58E7C0E4A}" type="presParOf" srcId="{991CDE1D-6F3D-41B5-8D0C-5A1B40DC310D}" destId="{30A2F898-C8D6-4601-A01C-0C476BAA6DF6}" srcOrd="7" destOrd="0" presId="urn:microsoft.com/office/officeart/2005/8/layout/list1"/>
    <dgm:cxn modelId="{9BD491CE-11F0-4672-9C80-D010726210A6}" type="presParOf" srcId="{991CDE1D-6F3D-41B5-8D0C-5A1B40DC310D}" destId="{27C9F68F-816D-45EB-99E0-C198F812AFEC}" srcOrd="8" destOrd="0" presId="urn:microsoft.com/office/officeart/2005/8/layout/list1"/>
    <dgm:cxn modelId="{527447E5-BCA1-4A96-A9F7-675302F6B71D}" type="presParOf" srcId="{27C9F68F-816D-45EB-99E0-C198F812AFEC}" destId="{27FE0E09-A621-4B07-AEB2-7339A34D685C}" srcOrd="0" destOrd="0" presId="urn:microsoft.com/office/officeart/2005/8/layout/list1"/>
    <dgm:cxn modelId="{6555B16F-E4B9-4FCE-A362-A0C1DBB19397}" type="presParOf" srcId="{27C9F68F-816D-45EB-99E0-C198F812AFEC}" destId="{7D180201-53BD-4B01-9FFB-3AAD84E53D61}" srcOrd="1" destOrd="0" presId="urn:microsoft.com/office/officeart/2005/8/layout/list1"/>
    <dgm:cxn modelId="{E7D191AD-AFBD-466B-9D18-C6491B763E00}" type="presParOf" srcId="{991CDE1D-6F3D-41B5-8D0C-5A1B40DC310D}" destId="{96D9E914-B093-4D65-B727-920CB8ED8319}" srcOrd="9" destOrd="0" presId="urn:microsoft.com/office/officeart/2005/8/layout/list1"/>
    <dgm:cxn modelId="{53FE0CB7-8EEF-4035-98ED-F1DB55754591}" type="presParOf" srcId="{991CDE1D-6F3D-41B5-8D0C-5A1B40DC310D}" destId="{0EB145D1-2036-4A4B-98D2-DD98437B96F8}" srcOrd="10" destOrd="0" presId="urn:microsoft.com/office/officeart/2005/8/layout/list1"/>
    <dgm:cxn modelId="{A9D73DA4-F12B-43E3-8314-DE029E468BAC}" type="presParOf" srcId="{991CDE1D-6F3D-41B5-8D0C-5A1B40DC310D}" destId="{DF4AB09F-EA43-4B74-B27F-6D10C1F619EB}" srcOrd="11" destOrd="0" presId="urn:microsoft.com/office/officeart/2005/8/layout/list1"/>
    <dgm:cxn modelId="{3F9D4C3D-E0F8-4C2D-A681-E182D8965A8C}" type="presParOf" srcId="{991CDE1D-6F3D-41B5-8D0C-5A1B40DC310D}" destId="{55B393EC-3EE8-41E8-96E6-DBC88AFDDFEC}" srcOrd="12" destOrd="0" presId="urn:microsoft.com/office/officeart/2005/8/layout/list1"/>
    <dgm:cxn modelId="{775D74D5-E549-4306-A741-CE467A56AC44}" type="presParOf" srcId="{55B393EC-3EE8-41E8-96E6-DBC88AFDDFEC}" destId="{0D13AF25-210F-4CE9-B4EB-382291DD0747}" srcOrd="0" destOrd="0" presId="urn:microsoft.com/office/officeart/2005/8/layout/list1"/>
    <dgm:cxn modelId="{9F31913D-5E04-45E2-87DA-7904BF4D9F72}" type="presParOf" srcId="{55B393EC-3EE8-41E8-96E6-DBC88AFDDFEC}" destId="{DDEA2CC6-DB30-4F26-8A46-E705117B47FF}" srcOrd="1" destOrd="0" presId="urn:microsoft.com/office/officeart/2005/8/layout/list1"/>
    <dgm:cxn modelId="{9F803D71-DD45-48CA-A400-55F7680719E3}" type="presParOf" srcId="{991CDE1D-6F3D-41B5-8D0C-5A1B40DC310D}" destId="{E960F351-AD5C-458A-B935-34886598D016}" srcOrd="13" destOrd="0" presId="urn:microsoft.com/office/officeart/2005/8/layout/list1"/>
    <dgm:cxn modelId="{D61EC308-94F7-4290-8232-1B5B29489BFF}" type="presParOf" srcId="{991CDE1D-6F3D-41B5-8D0C-5A1B40DC310D}" destId="{F3A8A998-4977-4045-BDA6-0D8F3BEE5A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5B2376A-2E49-4203-8EAD-8BE2258E29D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B6F61B-6752-46C6-8AEC-4FEE43B32E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Обучение учащихся</a:t>
          </a:r>
          <a:endParaRPr lang="ru-RU" dirty="0"/>
        </a:p>
      </dgm:t>
    </dgm:pt>
    <dgm:pt modelId="{6129EBE6-E7F0-4583-975D-91A271D14624}" type="parTrans" cxnId="{FBE005AE-D719-4BD0-A034-DBB998CA67B9}">
      <dgm:prSet/>
      <dgm:spPr/>
      <dgm:t>
        <a:bodyPr/>
        <a:lstStyle/>
        <a:p>
          <a:endParaRPr lang="ru-RU"/>
        </a:p>
      </dgm:t>
    </dgm:pt>
    <dgm:pt modelId="{64057C57-74E0-4E5C-9D57-97ADFB8140D5}" type="sibTrans" cxnId="{FBE005AE-D719-4BD0-A034-DBB998CA67B9}">
      <dgm:prSet/>
      <dgm:spPr/>
      <dgm:t>
        <a:bodyPr/>
        <a:lstStyle/>
        <a:p>
          <a:endParaRPr lang="ru-RU"/>
        </a:p>
      </dgm:t>
    </dgm:pt>
    <dgm:pt modelId="{4BFE3039-BC4C-46B1-B8D7-10412AADD33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Оценивание </a:t>
          </a:r>
          <a:endParaRPr lang="ru-RU" dirty="0"/>
        </a:p>
      </dgm:t>
    </dgm:pt>
    <dgm:pt modelId="{43143B54-F00D-4A62-9FF9-359F1B2A60C3}" type="parTrans" cxnId="{3FB3AA2C-D849-4CBB-95BB-E9EDE7BD5260}">
      <dgm:prSet/>
      <dgm:spPr/>
      <dgm:t>
        <a:bodyPr/>
        <a:lstStyle/>
        <a:p>
          <a:endParaRPr lang="ru-RU"/>
        </a:p>
      </dgm:t>
    </dgm:pt>
    <dgm:pt modelId="{898BC7F6-1577-49EB-B5CB-2C8964A08D0F}" type="sibTrans" cxnId="{3FB3AA2C-D849-4CBB-95BB-E9EDE7BD5260}">
      <dgm:prSet/>
      <dgm:spPr/>
      <dgm:t>
        <a:bodyPr/>
        <a:lstStyle/>
        <a:p>
          <a:endParaRPr lang="ru-RU"/>
        </a:p>
      </dgm:t>
    </dgm:pt>
    <dgm:pt modelId="{4630E167-001D-4418-8C09-4964EAED4D3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Применение </a:t>
          </a:r>
          <a:endParaRPr lang="ru-RU" dirty="0"/>
        </a:p>
      </dgm:t>
    </dgm:pt>
    <dgm:pt modelId="{794B8895-4A6E-4336-A48D-1A1E363CC74A}" type="parTrans" cxnId="{B740BA15-67BB-4670-868A-DAF7B1A9B96E}">
      <dgm:prSet/>
      <dgm:spPr/>
      <dgm:t>
        <a:bodyPr/>
        <a:lstStyle/>
        <a:p>
          <a:endParaRPr lang="ru-RU"/>
        </a:p>
      </dgm:t>
    </dgm:pt>
    <dgm:pt modelId="{38973F59-0B44-410B-88F4-1DD5585192D3}" type="sibTrans" cxnId="{B740BA15-67BB-4670-868A-DAF7B1A9B96E}">
      <dgm:prSet/>
      <dgm:spPr/>
      <dgm:t>
        <a:bodyPr/>
        <a:lstStyle/>
        <a:p>
          <a:endParaRPr lang="ru-RU"/>
        </a:p>
      </dgm:t>
    </dgm:pt>
    <dgm:pt modelId="{17DB73BD-3E22-4666-A4EB-87F676642B3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Интеграция ИКТ</a:t>
          </a:r>
          <a:endParaRPr lang="ru-RU" dirty="0"/>
        </a:p>
      </dgm:t>
    </dgm:pt>
    <dgm:pt modelId="{22A135DF-5FA8-4517-B64C-D6E9DE746F9D}" type="parTrans" cxnId="{72797F04-055A-4A63-8427-5B14F8801176}">
      <dgm:prSet/>
      <dgm:spPr/>
      <dgm:t>
        <a:bodyPr/>
        <a:lstStyle/>
        <a:p>
          <a:endParaRPr lang="ru-RU"/>
        </a:p>
      </dgm:t>
    </dgm:pt>
    <dgm:pt modelId="{72DA2E1E-8560-477E-882A-7D36AC3498C1}" type="sibTrans" cxnId="{72797F04-055A-4A63-8427-5B14F8801176}">
      <dgm:prSet/>
      <dgm:spPr/>
      <dgm:t>
        <a:bodyPr/>
        <a:lstStyle/>
        <a:p>
          <a:endParaRPr lang="ru-RU"/>
        </a:p>
      </dgm:t>
    </dgm:pt>
    <dgm:pt modelId="{9ACDAD0C-B0E6-4EF9-96FC-4377B581EBB6}">
      <dgm:prSet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dirty="0" smtClean="0">
              <a:latin typeface="Calibri" pitchFamily="34" charset="0"/>
            </a:rPr>
            <a:t>методы оценивания ясно и полностью соотносятся с выбранными стандартами и целями обучения;</a:t>
          </a:r>
          <a:endParaRPr lang="ru-RU" dirty="0"/>
        </a:p>
      </dgm:t>
    </dgm:pt>
    <dgm:pt modelId="{423A7A41-C166-48D3-9B9B-3881CD1A35E6}" type="parTrans" cxnId="{DFB61858-200A-4DFC-809C-65894FB4F756}">
      <dgm:prSet/>
      <dgm:spPr/>
      <dgm:t>
        <a:bodyPr/>
        <a:lstStyle/>
        <a:p>
          <a:endParaRPr lang="ru-RU"/>
        </a:p>
      </dgm:t>
    </dgm:pt>
    <dgm:pt modelId="{EE898EB2-5822-413A-AAF8-C89D2DB300F7}" type="sibTrans" cxnId="{DFB61858-200A-4DFC-809C-65894FB4F756}">
      <dgm:prSet/>
      <dgm:spPr/>
      <dgm:t>
        <a:bodyPr/>
        <a:lstStyle/>
        <a:p>
          <a:endParaRPr lang="ru-RU"/>
        </a:p>
      </dgm:t>
    </dgm:pt>
    <dgm:pt modelId="{0DC0C79D-0CD0-4152-9140-D539EDAC047B}">
      <dgm:prSet/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Calibri" pitchFamily="34" charset="0"/>
            </a:rPr>
            <a:t>проект включает в себя несколько методов и средств оценивания;</a:t>
          </a:r>
          <a:endParaRPr lang="ru-RU" dirty="0">
            <a:latin typeface="Calibri" pitchFamily="34" charset="0"/>
          </a:endParaRPr>
        </a:p>
      </dgm:t>
    </dgm:pt>
    <dgm:pt modelId="{CE1FB5CD-D4E4-43E8-BAF3-185FDA234238}" type="parTrans" cxnId="{AAE32907-5F3B-40A5-A909-288A6DD0694E}">
      <dgm:prSet/>
      <dgm:spPr/>
      <dgm:t>
        <a:bodyPr/>
        <a:lstStyle/>
        <a:p>
          <a:endParaRPr lang="ru-RU"/>
        </a:p>
      </dgm:t>
    </dgm:pt>
    <dgm:pt modelId="{5A99FCCF-6E40-4D08-8859-749BC7F6209E}" type="sibTrans" cxnId="{AAE32907-5F3B-40A5-A909-288A6DD0694E}">
      <dgm:prSet/>
      <dgm:spPr/>
      <dgm:t>
        <a:bodyPr/>
        <a:lstStyle/>
        <a:p>
          <a:endParaRPr lang="ru-RU"/>
        </a:p>
      </dgm:t>
    </dgm:pt>
    <dgm:pt modelId="{395841F9-CD0A-432D-9FE8-12FF7ADD7658}">
      <dgm:prSet/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Calibri" pitchFamily="34" charset="0"/>
            </a:rPr>
            <a:t>методы оценивания ориентированы на ученика;</a:t>
          </a:r>
          <a:endParaRPr lang="ru-RU" dirty="0">
            <a:latin typeface="Calibri" pitchFamily="34" charset="0"/>
          </a:endParaRPr>
        </a:p>
      </dgm:t>
    </dgm:pt>
    <dgm:pt modelId="{1B3AC8BD-1042-4AC7-BFE8-EDDEB852758D}" type="parTrans" cxnId="{0B94421F-7F19-4973-99AB-E8FFD195913F}">
      <dgm:prSet/>
      <dgm:spPr/>
      <dgm:t>
        <a:bodyPr/>
        <a:lstStyle/>
        <a:p>
          <a:endParaRPr lang="ru-RU"/>
        </a:p>
      </dgm:t>
    </dgm:pt>
    <dgm:pt modelId="{A4597946-6D20-415B-AEF5-2897904C33D3}" type="sibTrans" cxnId="{0B94421F-7F19-4973-99AB-E8FFD195913F}">
      <dgm:prSet/>
      <dgm:spPr/>
      <dgm:t>
        <a:bodyPr/>
        <a:lstStyle/>
        <a:p>
          <a:endParaRPr lang="ru-RU"/>
        </a:p>
      </dgm:t>
    </dgm:pt>
    <dgm:pt modelId="{4E8EA1AD-35D7-4B41-BBA2-B560B8574049}">
      <dgm:prSet/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Calibri" pitchFamily="34" charset="0"/>
            </a:rPr>
            <a:t>методы оценивания предоставляют учащимся обоснованную и надежную информацию об обучении;</a:t>
          </a:r>
          <a:endParaRPr lang="ru-RU" dirty="0">
            <a:latin typeface="Calibri" pitchFamily="34" charset="0"/>
          </a:endParaRPr>
        </a:p>
      </dgm:t>
    </dgm:pt>
    <dgm:pt modelId="{AED0282F-68A0-407C-A23F-B13FEB6ADE9E}" type="parTrans" cxnId="{823E5420-8D36-4515-981E-AA3E85CC5B45}">
      <dgm:prSet/>
      <dgm:spPr/>
      <dgm:t>
        <a:bodyPr/>
        <a:lstStyle/>
        <a:p>
          <a:endParaRPr lang="ru-RU"/>
        </a:p>
      </dgm:t>
    </dgm:pt>
    <dgm:pt modelId="{BC555486-FE87-45B3-A446-D8349B5AF817}" type="sibTrans" cxnId="{823E5420-8D36-4515-981E-AA3E85CC5B45}">
      <dgm:prSet/>
      <dgm:spPr/>
      <dgm:t>
        <a:bodyPr/>
        <a:lstStyle/>
        <a:p>
          <a:endParaRPr lang="ru-RU"/>
        </a:p>
      </dgm:t>
    </dgm:pt>
    <dgm:pt modelId="{B5513BD7-B202-4798-AAFA-38E143699A8B}">
      <dgm:prSet/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Calibri" pitchFamily="34" charset="0"/>
            </a:rPr>
            <a:t>методы оценивания предоставляют учителю обоснованную и надежную информацию о преподавании.</a:t>
          </a:r>
          <a:endParaRPr lang="ru-RU" dirty="0">
            <a:latin typeface="Calibri" pitchFamily="34" charset="0"/>
          </a:endParaRPr>
        </a:p>
      </dgm:t>
    </dgm:pt>
    <dgm:pt modelId="{706035D2-F7D2-4D5E-B3BB-BA57E740CD95}" type="parTrans" cxnId="{36650B05-5002-483F-935F-C64467A76981}">
      <dgm:prSet/>
      <dgm:spPr/>
      <dgm:t>
        <a:bodyPr/>
        <a:lstStyle/>
        <a:p>
          <a:endParaRPr lang="ru-RU"/>
        </a:p>
      </dgm:t>
    </dgm:pt>
    <dgm:pt modelId="{8810964B-83F3-4C42-A908-51A5488F5961}" type="sibTrans" cxnId="{36650B05-5002-483F-935F-C64467A76981}">
      <dgm:prSet/>
      <dgm:spPr/>
      <dgm:t>
        <a:bodyPr/>
        <a:lstStyle/>
        <a:p>
          <a:endParaRPr lang="ru-RU"/>
        </a:p>
      </dgm:t>
    </dgm:pt>
    <dgm:pt modelId="{991CDE1D-6F3D-41B5-8D0C-5A1B40DC310D}" type="pres">
      <dgm:prSet presAssocID="{E5B2376A-2E49-4203-8EAD-8BE2258E29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944249-B631-4BF5-BE09-4D90659DB648}" type="pres">
      <dgm:prSet presAssocID="{B3B6F61B-6752-46C6-8AEC-4FEE43B32E92}" presName="parentLin" presStyleCnt="0"/>
      <dgm:spPr/>
    </dgm:pt>
    <dgm:pt modelId="{25481AC6-0EAF-4EC8-ACF7-5553ADE2B1CA}" type="pres">
      <dgm:prSet presAssocID="{B3B6F61B-6752-46C6-8AEC-4FEE43B32E9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DBE4379-2502-450B-A1EC-80DD2406838D}" type="pres">
      <dgm:prSet presAssocID="{B3B6F61B-6752-46C6-8AEC-4FEE43B32E9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2458D-7DAC-4AF8-9068-B710AD87CE98}" type="pres">
      <dgm:prSet presAssocID="{B3B6F61B-6752-46C6-8AEC-4FEE43B32E92}" presName="negativeSpace" presStyleCnt="0"/>
      <dgm:spPr/>
    </dgm:pt>
    <dgm:pt modelId="{BF08B354-2D69-423C-AE2E-BD8554A6B4C9}" type="pres">
      <dgm:prSet presAssocID="{B3B6F61B-6752-46C6-8AEC-4FEE43B32E92}" presName="childText" presStyleLbl="conFgAcc1" presStyleIdx="0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8C4996A-30F2-4468-A6A4-F6D9629039E8}" type="pres">
      <dgm:prSet presAssocID="{64057C57-74E0-4E5C-9D57-97ADFB8140D5}" presName="spaceBetweenRectangles" presStyleCnt="0"/>
      <dgm:spPr/>
    </dgm:pt>
    <dgm:pt modelId="{080DA88B-464E-4F9F-B547-C290E693494A}" type="pres">
      <dgm:prSet presAssocID="{4BFE3039-BC4C-46B1-B8D7-10412AADD339}" presName="parentLin" presStyleCnt="0"/>
      <dgm:spPr/>
    </dgm:pt>
    <dgm:pt modelId="{BAE06568-FDD1-4832-B029-77308B7A1C0F}" type="pres">
      <dgm:prSet presAssocID="{4BFE3039-BC4C-46B1-B8D7-10412AADD33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6517910-E7B7-4F6E-83D3-87239DE1650A}" type="pres">
      <dgm:prSet presAssocID="{4BFE3039-BC4C-46B1-B8D7-10412AADD33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3E636-8650-4511-A34D-313069910B3F}" type="pres">
      <dgm:prSet presAssocID="{4BFE3039-BC4C-46B1-B8D7-10412AADD339}" presName="negativeSpace" presStyleCnt="0"/>
      <dgm:spPr/>
    </dgm:pt>
    <dgm:pt modelId="{7B2A4EBC-BD77-4A35-8D06-319C55E4ACEE}" type="pres">
      <dgm:prSet presAssocID="{4BFE3039-BC4C-46B1-B8D7-10412AADD339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2F898-C8D6-4601-A01C-0C476BAA6DF6}" type="pres">
      <dgm:prSet presAssocID="{898BC7F6-1577-49EB-B5CB-2C8964A08D0F}" presName="spaceBetweenRectangles" presStyleCnt="0"/>
      <dgm:spPr/>
    </dgm:pt>
    <dgm:pt modelId="{27C9F68F-816D-45EB-99E0-C198F812AFEC}" type="pres">
      <dgm:prSet presAssocID="{4630E167-001D-4418-8C09-4964EAED4D36}" presName="parentLin" presStyleCnt="0"/>
      <dgm:spPr/>
    </dgm:pt>
    <dgm:pt modelId="{27FE0E09-A621-4B07-AEB2-7339A34D685C}" type="pres">
      <dgm:prSet presAssocID="{4630E167-001D-4418-8C09-4964EAED4D3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D180201-53BD-4B01-9FFB-3AAD84E53D61}" type="pres">
      <dgm:prSet presAssocID="{4630E167-001D-4418-8C09-4964EAED4D3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9E914-B093-4D65-B727-920CB8ED8319}" type="pres">
      <dgm:prSet presAssocID="{4630E167-001D-4418-8C09-4964EAED4D36}" presName="negativeSpace" presStyleCnt="0"/>
      <dgm:spPr/>
    </dgm:pt>
    <dgm:pt modelId="{0EB145D1-2036-4A4B-98D2-DD98437B96F8}" type="pres">
      <dgm:prSet presAssocID="{4630E167-001D-4418-8C09-4964EAED4D36}" presName="childText" presStyleLbl="conFgAcc1" presStyleIdx="2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F4AB09F-EA43-4B74-B27F-6D10C1F619EB}" type="pres">
      <dgm:prSet presAssocID="{38973F59-0B44-410B-88F4-1DD5585192D3}" presName="spaceBetweenRectangles" presStyleCnt="0"/>
      <dgm:spPr/>
    </dgm:pt>
    <dgm:pt modelId="{55B393EC-3EE8-41E8-96E6-DBC88AFDDFEC}" type="pres">
      <dgm:prSet presAssocID="{17DB73BD-3E22-4666-A4EB-87F676642B39}" presName="parentLin" presStyleCnt="0"/>
      <dgm:spPr/>
    </dgm:pt>
    <dgm:pt modelId="{0D13AF25-210F-4CE9-B4EB-382291DD0747}" type="pres">
      <dgm:prSet presAssocID="{17DB73BD-3E22-4666-A4EB-87F676642B3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DEA2CC6-DB30-4F26-8A46-E705117B47FF}" type="pres">
      <dgm:prSet presAssocID="{17DB73BD-3E22-4666-A4EB-87F676642B3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0F351-AD5C-458A-B935-34886598D016}" type="pres">
      <dgm:prSet presAssocID="{17DB73BD-3E22-4666-A4EB-87F676642B39}" presName="negativeSpace" presStyleCnt="0"/>
      <dgm:spPr/>
    </dgm:pt>
    <dgm:pt modelId="{F3A8A998-4977-4045-BDA6-0D8F3BEE5A50}" type="pres">
      <dgm:prSet presAssocID="{17DB73BD-3E22-4666-A4EB-87F676642B39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</dgm:pt>
  </dgm:ptLst>
  <dgm:cxnLst>
    <dgm:cxn modelId="{36650B05-5002-483F-935F-C64467A76981}" srcId="{4BFE3039-BC4C-46B1-B8D7-10412AADD339}" destId="{B5513BD7-B202-4798-AAFA-38E143699A8B}" srcOrd="4" destOrd="0" parTransId="{706035D2-F7D2-4D5E-B3BB-BA57E740CD95}" sibTransId="{8810964B-83F3-4C42-A908-51A5488F5961}"/>
    <dgm:cxn modelId="{85F91F0E-90FD-436A-8B10-B2E1638AD366}" type="presOf" srcId="{E5B2376A-2E49-4203-8EAD-8BE2258E29D5}" destId="{991CDE1D-6F3D-41B5-8D0C-5A1B40DC310D}" srcOrd="0" destOrd="0" presId="urn:microsoft.com/office/officeart/2005/8/layout/list1"/>
    <dgm:cxn modelId="{B740BA15-67BB-4670-868A-DAF7B1A9B96E}" srcId="{E5B2376A-2E49-4203-8EAD-8BE2258E29D5}" destId="{4630E167-001D-4418-8C09-4964EAED4D36}" srcOrd="2" destOrd="0" parTransId="{794B8895-4A6E-4336-A48D-1A1E363CC74A}" sibTransId="{38973F59-0B44-410B-88F4-1DD5585192D3}"/>
    <dgm:cxn modelId="{823E5420-8D36-4515-981E-AA3E85CC5B45}" srcId="{4BFE3039-BC4C-46B1-B8D7-10412AADD339}" destId="{4E8EA1AD-35D7-4B41-BBA2-B560B8574049}" srcOrd="3" destOrd="0" parTransId="{AED0282F-68A0-407C-A23F-B13FEB6ADE9E}" sibTransId="{BC555486-FE87-45B3-A446-D8349B5AF817}"/>
    <dgm:cxn modelId="{06AE065A-A9BC-4463-ADB8-38C6601D8DC0}" type="presOf" srcId="{4E8EA1AD-35D7-4B41-BBA2-B560B8574049}" destId="{7B2A4EBC-BD77-4A35-8D06-319C55E4ACEE}" srcOrd="0" destOrd="3" presId="urn:microsoft.com/office/officeart/2005/8/layout/list1"/>
    <dgm:cxn modelId="{ACBE212F-DD09-4792-9A91-FEA3F0C5442B}" type="presOf" srcId="{17DB73BD-3E22-4666-A4EB-87F676642B39}" destId="{DDEA2CC6-DB30-4F26-8A46-E705117B47FF}" srcOrd="1" destOrd="0" presId="urn:microsoft.com/office/officeart/2005/8/layout/list1"/>
    <dgm:cxn modelId="{72797F04-055A-4A63-8427-5B14F8801176}" srcId="{E5B2376A-2E49-4203-8EAD-8BE2258E29D5}" destId="{17DB73BD-3E22-4666-A4EB-87F676642B39}" srcOrd="3" destOrd="0" parTransId="{22A135DF-5FA8-4517-B64C-D6E9DE746F9D}" sibTransId="{72DA2E1E-8560-477E-882A-7D36AC3498C1}"/>
    <dgm:cxn modelId="{3F11E98F-60FE-4ABD-90DA-83046CF6DBEA}" type="presOf" srcId="{B3B6F61B-6752-46C6-8AEC-4FEE43B32E92}" destId="{9DBE4379-2502-450B-A1EC-80DD2406838D}" srcOrd="1" destOrd="0" presId="urn:microsoft.com/office/officeart/2005/8/layout/list1"/>
    <dgm:cxn modelId="{583FCE01-1CFE-4649-9E6C-D14E085B5317}" type="presOf" srcId="{0DC0C79D-0CD0-4152-9140-D539EDAC047B}" destId="{7B2A4EBC-BD77-4A35-8D06-319C55E4ACEE}" srcOrd="0" destOrd="1" presId="urn:microsoft.com/office/officeart/2005/8/layout/list1"/>
    <dgm:cxn modelId="{4F59E7DF-272E-4303-B0D8-B272BE295185}" type="presOf" srcId="{17DB73BD-3E22-4666-A4EB-87F676642B39}" destId="{0D13AF25-210F-4CE9-B4EB-382291DD0747}" srcOrd="0" destOrd="0" presId="urn:microsoft.com/office/officeart/2005/8/layout/list1"/>
    <dgm:cxn modelId="{AAE32907-5F3B-40A5-A909-288A6DD0694E}" srcId="{4BFE3039-BC4C-46B1-B8D7-10412AADD339}" destId="{0DC0C79D-0CD0-4152-9140-D539EDAC047B}" srcOrd="1" destOrd="0" parTransId="{CE1FB5CD-D4E4-43E8-BAF3-185FDA234238}" sibTransId="{5A99FCCF-6E40-4D08-8859-749BC7F6209E}"/>
    <dgm:cxn modelId="{1BE93073-119A-4C91-84E8-D44BDDE9DEC5}" type="presOf" srcId="{B3B6F61B-6752-46C6-8AEC-4FEE43B32E92}" destId="{25481AC6-0EAF-4EC8-ACF7-5553ADE2B1CA}" srcOrd="0" destOrd="0" presId="urn:microsoft.com/office/officeart/2005/8/layout/list1"/>
    <dgm:cxn modelId="{3FB3AA2C-D849-4CBB-95BB-E9EDE7BD5260}" srcId="{E5B2376A-2E49-4203-8EAD-8BE2258E29D5}" destId="{4BFE3039-BC4C-46B1-B8D7-10412AADD339}" srcOrd="1" destOrd="0" parTransId="{43143B54-F00D-4A62-9FF9-359F1B2A60C3}" sibTransId="{898BC7F6-1577-49EB-B5CB-2C8964A08D0F}"/>
    <dgm:cxn modelId="{B74C8FEA-7151-480B-A91D-4C9D95FCF497}" type="presOf" srcId="{4630E167-001D-4418-8C09-4964EAED4D36}" destId="{27FE0E09-A621-4B07-AEB2-7339A34D685C}" srcOrd="0" destOrd="0" presId="urn:microsoft.com/office/officeart/2005/8/layout/list1"/>
    <dgm:cxn modelId="{4652C957-F8B7-48EE-8EA2-2ED474AB9430}" type="presOf" srcId="{4BFE3039-BC4C-46B1-B8D7-10412AADD339}" destId="{D6517910-E7B7-4F6E-83D3-87239DE1650A}" srcOrd="1" destOrd="0" presId="urn:microsoft.com/office/officeart/2005/8/layout/list1"/>
    <dgm:cxn modelId="{85398F8B-22F5-4A6C-AA88-67D3DF572865}" type="presOf" srcId="{9ACDAD0C-B0E6-4EF9-96FC-4377B581EBB6}" destId="{7B2A4EBC-BD77-4A35-8D06-319C55E4ACEE}" srcOrd="0" destOrd="0" presId="urn:microsoft.com/office/officeart/2005/8/layout/list1"/>
    <dgm:cxn modelId="{DFB61858-200A-4DFC-809C-65894FB4F756}" srcId="{4BFE3039-BC4C-46B1-B8D7-10412AADD339}" destId="{9ACDAD0C-B0E6-4EF9-96FC-4377B581EBB6}" srcOrd="0" destOrd="0" parTransId="{423A7A41-C166-48D3-9B9B-3881CD1A35E6}" sibTransId="{EE898EB2-5822-413A-AAF8-C89D2DB300F7}"/>
    <dgm:cxn modelId="{0B94421F-7F19-4973-99AB-E8FFD195913F}" srcId="{4BFE3039-BC4C-46B1-B8D7-10412AADD339}" destId="{395841F9-CD0A-432D-9FE8-12FF7ADD7658}" srcOrd="2" destOrd="0" parTransId="{1B3AC8BD-1042-4AC7-BFE8-EDDEB852758D}" sibTransId="{A4597946-6D20-415B-AEF5-2897904C33D3}"/>
    <dgm:cxn modelId="{7C75E19B-866A-4B25-9BA1-7058015F4693}" type="presOf" srcId="{395841F9-CD0A-432D-9FE8-12FF7ADD7658}" destId="{7B2A4EBC-BD77-4A35-8D06-319C55E4ACEE}" srcOrd="0" destOrd="2" presId="urn:microsoft.com/office/officeart/2005/8/layout/list1"/>
    <dgm:cxn modelId="{31DCB91D-74E0-4CFD-B2F4-807F64A192DD}" type="presOf" srcId="{B5513BD7-B202-4798-AAFA-38E143699A8B}" destId="{7B2A4EBC-BD77-4A35-8D06-319C55E4ACEE}" srcOrd="0" destOrd="4" presId="urn:microsoft.com/office/officeart/2005/8/layout/list1"/>
    <dgm:cxn modelId="{D24E384C-CBFB-41D6-8D81-D29FC54F057F}" type="presOf" srcId="{4BFE3039-BC4C-46B1-B8D7-10412AADD339}" destId="{BAE06568-FDD1-4832-B029-77308B7A1C0F}" srcOrd="0" destOrd="0" presId="urn:microsoft.com/office/officeart/2005/8/layout/list1"/>
    <dgm:cxn modelId="{96043B68-4182-4CA4-9A46-84468F96796F}" type="presOf" srcId="{4630E167-001D-4418-8C09-4964EAED4D36}" destId="{7D180201-53BD-4B01-9FFB-3AAD84E53D61}" srcOrd="1" destOrd="0" presId="urn:microsoft.com/office/officeart/2005/8/layout/list1"/>
    <dgm:cxn modelId="{FBE005AE-D719-4BD0-A034-DBB998CA67B9}" srcId="{E5B2376A-2E49-4203-8EAD-8BE2258E29D5}" destId="{B3B6F61B-6752-46C6-8AEC-4FEE43B32E92}" srcOrd="0" destOrd="0" parTransId="{6129EBE6-E7F0-4583-975D-91A271D14624}" sibTransId="{64057C57-74E0-4E5C-9D57-97ADFB8140D5}"/>
    <dgm:cxn modelId="{3F2D13AC-DEC0-47CB-A5E1-C45717FC3293}" type="presParOf" srcId="{991CDE1D-6F3D-41B5-8D0C-5A1B40DC310D}" destId="{47944249-B631-4BF5-BE09-4D90659DB648}" srcOrd="0" destOrd="0" presId="urn:microsoft.com/office/officeart/2005/8/layout/list1"/>
    <dgm:cxn modelId="{827FF26B-81E4-41CA-9450-17223D8E3A03}" type="presParOf" srcId="{47944249-B631-4BF5-BE09-4D90659DB648}" destId="{25481AC6-0EAF-4EC8-ACF7-5553ADE2B1CA}" srcOrd="0" destOrd="0" presId="urn:microsoft.com/office/officeart/2005/8/layout/list1"/>
    <dgm:cxn modelId="{99C19F19-DD52-49E8-9436-B8844851CE2D}" type="presParOf" srcId="{47944249-B631-4BF5-BE09-4D90659DB648}" destId="{9DBE4379-2502-450B-A1EC-80DD2406838D}" srcOrd="1" destOrd="0" presId="urn:microsoft.com/office/officeart/2005/8/layout/list1"/>
    <dgm:cxn modelId="{42AB6B34-1358-4FAA-BADB-07234C710C7C}" type="presParOf" srcId="{991CDE1D-6F3D-41B5-8D0C-5A1B40DC310D}" destId="{F782458D-7DAC-4AF8-9068-B710AD87CE98}" srcOrd="1" destOrd="0" presId="urn:microsoft.com/office/officeart/2005/8/layout/list1"/>
    <dgm:cxn modelId="{9DF54B92-E8B2-4DE3-9310-821816FC5413}" type="presParOf" srcId="{991CDE1D-6F3D-41B5-8D0C-5A1B40DC310D}" destId="{BF08B354-2D69-423C-AE2E-BD8554A6B4C9}" srcOrd="2" destOrd="0" presId="urn:microsoft.com/office/officeart/2005/8/layout/list1"/>
    <dgm:cxn modelId="{BA4D4C3F-19A8-4F85-BD1C-798885A7D325}" type="presParOf" srcId="{991CDE1D-6F3D-41B5-8D0C-5A1B40DC310D}" destId="{B8C4996A-30F2-4468-A6A4-F6D9629039E8}" srcOrd="3" destOrd="0" presId="urn:microsoft.com/office/officeart/2005/8/layout/list1"/>
    <dgm:cxn modelId="{613884F2-25B9-4572-9610-53C106EE61AC}" type="presParOf" srcId="{991CDE1D-6F3D-41B5-8D0C-5A1B40DC310D}" destId="{080DA88B-464E-4F9F-B547-C290E693494A}" srcOrd="4" destOrd="0" presId="urn:microsoft.com/office/officeart/2005/8/layout/list1"/>
    <dgm:cxn modelId="{94B7F5FC-BE2F-438B-9D87-A7B61D4444BA}" type="presParOf" srcId="{080DA88B-464E-4F9F-B547-C290E693494A}" destId="{BAE06568-FDD1-4832-B029-77308B7A1C0F}" srcOrd="0" destOrd="0" presId="urn:microsoft.com/office/officeart/2005/8/layout/list1"/>
    <dgm:cxn modelId="{564779DE-4DE1-4B85-B2B5-0801A2B15457}" type="presParOf" srcId="{080DA88B-464E-4F9F-B547-C290E693494A}" destId="{D6517910-E7B7-4F6E-83D3-87239DE1650A}" srcOrd="1" destOrd="0" presId="urn:microsoft.com/office/officeart/2005/8/layout/list1"/>
    <dgm:cxn modelId="{CC44A2FF-E57E-4AF7-AB0C-623B4941F372}" type="presParOf" srcId="{991CDE1D-6F3D-41B5-8D0C-5A1B40DC310D}" destId="{7613E636-8650-4511-A34D-313069910B3F}" srcOrd="5" destOrd="0" presId="urn:microsoft.com/office/officeart/2005/8/layout/list1"/>
    <dgm:cxn modelId="{F76523BE-574B-4608-BD3A-188E267A33AC}" type="presParOf" srcId="{991CDE1D-6F3D-41B5-8D0C-5A1B40DC310D}" destId="{7B2A4EBC-BD77-4A35-8D06-319C55E4ACEE}" srcOrd="6" destOrd="0" presId="urn:microsoft.com/office/officeart/2005/8/layout/list1"/>
    <dgm:cxn modelId="{C6EC5390-7E27-458F-906D-A3B6C3D1A741}" type="presParOf" srcId="{991CDE1D-6F3D-41B5-8D0C-5A1B40DC310D}" destId="{30A2F898-C8D6-4601-A01C-0C476BAA6DF6}" srcOrd="7" destOrd="0" presId="urn:microsoft.com/office/officeart/2005/8/layout/list1"/>
    <dgm:cxn modelId="{8F94884F-DB07-4930-9D3A-A8E78E2CABAE}" type="presParOf" srcId="{991CDE1D-6F3D-41B5-8D0C-5A1B40DC310D}" destId="{27C9F68F-816D-45EB-99E0-C198F812AFEC}" srcOrd="8" destOrd="0" presId="urn:microsoft.com/office/officeart/2005/8/layout/list1"/>
    <dgm:cxn modelId="{29E5D7E7-2F86-4FFD-A916-7FD4BF35A4F5}" type="presParOf" srcId="{27C9F68F-816D-45EB-99E0-C198F812AFEC}" destId="{27FE0E09-A621-4B07-AEB2-7339A34D685C}" srcOrd="0" destOrd="0" presId="urn:microsoft.com/office/officeart/2005/8/layout/list1"/>
    <dgm:cxn modelId="{A7FF19EF-F0B0-40EE-B781-DC760F8B4408}" type="presParOf" srcId="{27C9F68F-816D-45EB-99E0-C198F812AFEC}" destId="{7D180201-53BD-4B01-9FFB-3AAD84E53D61}" srcOrd="1" destOrd="0" presId="urn:microsoft.com/office/officeart/2005/8/layout/list1"/>
    <dgm:cxn modelId="{401FBBE0-DFA5-4B71-A9C0-3C98D74958FF}" type="presParOf" srcId="{991CDE1D-6F3D-41B5-8D0C-5A1B40DC310D}" destId="{96D9E914-B093-4D65-B727-920CB8ED8319}" srcOrd="9" destOrd="0" presId="urn:microsoft.com/office/officeart/2005/8/layout/list1"/>
    <dgm:cxn modelId="{3C4BA976-CE6C-4203-832F-F997D4B8A8E9}" type="presParOf" srcId="{991CDE1D-6F3D-41B5-8D0C-5A1B40DC310D}" destId="{0EB145D1-2036-4A4B-98D2-DD98437B96F8}" srcOrd="10" destOrd="0" presId="urn:microsoft.com/office/officeart/2005/8/layout/list1"/>
    <dgm:cxn modelId="{B2A41BBC-A97F-4B1C-9DDB-30FB9D798940}" type="presParOf" srcId="{991CDE1D-6F3D-41B5-8D0C-5A1B40DC310D}" destId="{DF4AB09F-EA43-4B74-B27F-6D10C1F619EB}" srcOrd="11" destOrd="0" presId="urn:microsoft.com/office/officeart/2005/8/layout/list1"/>
    <dgm:cxn modelId="{0F8928DE-83F7-4E30-8F7C-A11EEE8E8B7D}" type="presParOf" srcId="{991CDE1D-6F3D-41B5-8D0C-5A1B40DC310D}" destId="{55B393EC-3EE8-41E8-96E6-DBC88AFDDFEC}" srcOrd="12" destOrd="0" presId="urn:microsoft.com/office/officeart/2005/8/layout/list1"/>
    <dgm:cxn modelId="{2D6C6492-605E-4588-AFB7-20B1B8374752}" type="presParOf" srcId="{55B393EC-3EE8-41E8-96E6-DBC88AFDDFEC}" destId="{0D13AF25-210F-4CE9-B4EB-382291DD0747}" srcOrd="0" destOrd="0" presId="urn:microsoft.com/office/officeart/2005/8/layout/list1"/>
    <dgm:cxn modelId="{3E5C87C8-5AAB-4D22-980D-9D0FEAF1DF19}" type="presParOf" srcId="{55B393EC-3EE8-41E8-96E6-DBC88AFDDFEC}" destId="{DDEA2CC6-DB30-4F26-8A46-E705117B47FF}" srcOrd="1" destOrd="0" presId="urn:microsoft.com/office/officeart/2005/8/layout/list1"/>
    <dgm:cxn modelId="{09EBDE69-37E8-4791-8E9D-EC3679BA816A}" type="presParOf" srcId="{991CDE1D-6F3D-41B5-8D0C-5A1B40DC310D}" destId="{E960F351-AD5C-458A-B935-34886598D016}" srcOrd="13" destOrd="0" presId="urn:microsoft.com/office/officeart/2005/8/layout/list1"/>
    <dgm:cxn modelId="{4FF6BFE7-4A31-4AA3-AFFC-094C6849B953}" type="presParOf" srcId="{991CDE1D-6F3D-41B5-8D0C-5A1B40DC310D}" destId="{F3A8A998-4977-4045-BDA6-0D8F3BEE5A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5B2376A-2E49-4203-8EAD-8BE2258E29D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B6F61B-6752-46C6-8AEC-4FEE43B32E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Обучение учащихся</a:t>
          </a:r>
          <a:endParaRPr lang="ru-RU" dirty="0"/>
        </a:p>
      </dgm:t>
    </dgm:pt>
    <dgm:pt modelId="{6129EBE6-E7F0-4583-975D-91A271D14624}" type="parTrans" cxnId="{FBE005AE-D719-4BD0-A034-DBB998CA67B9}">
      <dgm:prSet/>
      <dgm:spPr/>
      <dgm:t>
        <a:bodyPr/>
        <a:lstStyle/>
        <a:p>
          <a:endParaRPr lang="ru-RU"/>
        </a:p>
      </dgm:t>
    </dgm:pt>
    <dgm:pt modelId="{64057C57-74E0-4E5C-9D57-97ADFB8140D5}" type="sibTrans" cxnId="{FBE005AE-D719-4BD0-A034-DBB998CA67B9}">
      <dgm:prSet/>
      <dgm:spPr/>
      <dgm:t>
        <a:bodyPr/>
        <a:lstStyle/>
        <a:p>
          <a:endParaRPr lang="ru-RU"/>
        </a:p>
      </dgm:t>
    </dgm:pt>
    <dgm:pt modelId="{4BFE3039-BC4C-46B1-B8D7-10412AADD33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Оценивание </a:t>
          </a:r>
          <a:endParaRPr lang="ru-RU" dirty="0"/>
        </a:p>
      </dgm:t>
    </dgm:pt>
    <dgm:pt modelId="{43143B54-F00D-4A62-9FF9-359F1B2A60C3}" type="parTrans" cxnId="{3FB3AA2C-D849-4CBB-95BB-E9EDE7BD5260}">
      <dgm:prSet/>
      <dgm:spPr/>
      <dgm:t>
        <a:bodyPr/>
        <a:lstStyle/>
        <a:p>
          <a:endParaRPr lang="ru-RU"/>
        </a:p>
      </dgm:t>
    </dgm:pt>
    <dgm:pt modelId="{898BC7F6-1577-49EB-B5CB-2C8964A08D0F}" type="sibTrans" cxnId="{3FB3AA2C-D849-4CBB-95BB-E9EDE7BD5260}">
      <dgm:prSet/>
      <dgm:spPr/>
      <dgm:t>
        <a:bodyPr/>
        <a:lstStyle/>
        <a:p>
          <a:endParaRPr lang="ru-RU"/>
        </a:p>
      </dgm:t>
    </dgm:pt>
    <dgm:pt modelId="{4630E167-001D-4418-8C09-4964EAED4D3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Применение </a:t>
          </a:r>
          <a:endParaRPr lang="ru-RU" dirty="0"/>
        </a:p>
      </dgm:t>
    </dgm:pt>
    <dgm:pt modelId="{794B8895-4A6E-4336-A48D-1A1E363CC74A}" type="parTrans" cxnId="{B740BA15-67BB-4670-868A-DAF7B1A9B96E}">
      <dgm:prSet/>
      <dgm:spPr/>
      <dgm:t>
        <a:bodyPr/>
        <a:lstStyle/>
        <a:p>
          <a:endParaRPr lang="ru-RU"/>
        </a:p>
      </dgm:t>
    </dgm:pt>
    <dgm:pt modelId="{38973F59-0B44-410B-88F4-1DD5585192D3}" type="sibTrans" cxnId="{B740BA15-67BB-4670-868A-DAF7B1A9B96E}">
      <dgm:prSet/>
      <dgm:spPr/>
      <dgm:t>
        <a:bodyPr/>
        <a:lstStyle/>
        <a:p>
          <a:endParaRPr lang="ru-RU"/>
        </a:p>
      </dgm:t>
    </dgm:pt>
    <dgm:pt modelId="{17DB73BD-3E22-4666-A4EB-87F676642B3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ru-RU" b="1" dirty="0" smtClean="0"/>
            <a:t>Интеграция ИКТ</a:t>
          </a:r>
          <a:endParaRPr lang="ru-RU" dirty="0"/>
        </a:p>
      </dgm:t>
    </dgm:pt>
    <dgm:pt modelId="{22A135DF-5FA8-4517-B64C-D6E9DE746F9D}" type="parTrans" cxnId="{72797F04-055A-4A63-8427-5B14F8801176}">
      <dgm:prSet/>
      <dgm:spPr/>
      <dgm:t>
        <a:bodyPr/>
        <a:lstStyle/>
        <a:p>
          <a:endParaRPr lang="ru-RU"/>
        </a:p>
      </dgm:t>
    </dgm:pt>
    <dgm:pt modelId="{72DA2E1E-8560-477E-882A-7D36AC3498C1}" type="sibTrans" cxnId="{72797F04-055A-4A63-8427-5B14F8801176}">
      <dgm:prSet/>
      <dgm:spPr/>
      <dgm:t>
        <a:bodyPr/>
        <a:lstStyle/>
        <a:p>
          <a:endParaRPr lang="ru-RU"/>
        </a:p>
      </dgm:t>
    </dgm:pt>
    <dgm:pt modelId="{8C8E89BF-CD53-4B7C-9232-2D70E9D10102}">
      <dgm:prSet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ru-RU" smtClean="0">
              <a:latin typeface="Calibri" pitchFamily="34" charset="0"/>
            </a:rPr>
            <a:t>ИТ улучшают качество и увеличивают продуктивность обучения,  способствуют развитию творческих способностей;</a:t>
          </a:r>
          <a:endParaRPr lang="ru-RU" dirty="0"/>
        </a:p>
      </dgm:t>
    </dgm:pt>
    <dgm:pt modelId="{BC497752-2CD6-4643-85F8-D50E2F96FBA2}" type="parTrans" cxnId="{4F82CBE1-B3EA-4A08-83CC-31FA3582BA9F}">
      <dgm:prSet/>
      <dgm:spPr/>
      <dgm:t>
        <a:bodyPr/>
        <a:lstStyle/>
        <a:p>
          <a:endParaRPr lang="ru-RU"/>
        </a:p>
      </dgm:t>
    </dgm:pt>
    <dgm:pt modelId="{56A8FD2C-DC38-45DD-8919-26B185D37D00}" type="sibTrans" cxnId="{4F82CBE1-B3EA-4A08-83CC-31FA3582BA9F}">
      <dgm:prSet/>
      <dgm:spPr/>
      <dgm:t>
        <a:bodyPr/>
        <a:lstStyle/>
        <a:p>
          <a:endParaRPr lang="ru-RU"/>
        </a:p>
      </dgm:t>
    </dgm:pt>
    <dgm:pt modelId="{1726BDA1-B51C-4DD0-AD71-0F60E5BC16C8}">
      <dgm:prSet/>
      <dgm:spPr>
        <a:solidFill>
          <a:schemeClr val="bg1"/>
        </a:solidFill>
      </dgm:spPr>
      <dgm:t>
        <a:bodyPr/>
        <a:lstStyle/>
        <a:p>
          <a:r>
            <a:rPr lang="ru-RU" smtClean="0">
              <a:latin typeface="Calibri" pitchFamily="34" charset="0"/>
            </a:rPr>
            <a:t>ИТ соответствуют возрасту учеников и учитывают индивидуальные особенности учащихся;</a:t>
          </a:r>
          <a:endParaRPr lang="ru-RU" dirty="0">
            <a:latin typeface="Calibri" pitchFamily="34" charset="0"/>
          </a:endParaRPr>
        </a:p>
      </dgm:t>
    </dgm:pt>
    <dgm:pt modelId="{DAC2B983-9551-4B77-8CE0-30D48D9F423C}" type="parTrans" cxnId="{E1BD597C-540A-4A15-B5F6-93C62B651AC7}">
      <dgm:prSet/>
      <dgm:spPr/>
      <dgm:t>
        <a:bodyPr/>
        <a:lstStyle/>
        <a:p>
          <a:endParaRPr lang="ru-RU"/>
        </a:p>
      </dgm:t>
    </dgm:pt>
    <dgm:pt modelId="{0EACD9E5-D252-4A2B-9DBF-2A49C073683C}" type="sibTrans" cxnId="{E1BD597C-540A-4A15-B5F6-93C62B651AC7}">
      <dgm:prSet/>
      <dgm:spPr/>
      <dgm:t>
        <a:bodyPr/>
        <a:lstStyle/>
        <a:p>
          <a:endParaRPr lang="ru-RU"/>
        </a:p>
      </dgm:t>
    </dgm:pt>
    <dgm:pt modelId="{BAF7466C-396D-4BB3-9171-2AC94333C886}">
      <dgm:prSet/>
      <dgm:spPr>
        <a:solidFill>
          <a:schemeClr val="bg1"/>
        </a:solidFill>
      </dgm:spPr>
      <dgm:t>
        <a:bodyPr/>
        <a:lstStyle/>
        <a:p>
          <a:r>
            <a:rPr lang="ru-RU" smtClean="0">
              <a:latin typeface="Calibri" pitchFamily="34" charset="0"/>
            </a:rPr>
            <a:t>ИТ обоснованы и выполнимы в конкретных условиях учебной ситуации;</a:t>
          </a:r>
          <a:endParaRPr lang="ru-RU" dirty="0">
            <a:latin typeface="Calibri" pitchFamily="34" charset="0"/>
          </a:endParaRPr>
        </a:p>
      </dgm:t>
    </dgm:pt>
    <dgm:pt modelId="{3E9C1917-093F-483F-A42F-128B92AA4661}" type="parTrans" cxnId="{E571397A-D78A-4F68-88B4-6C71E60F8582}">
      <dgm:prSet/>
      <dgm:spPr/>
      <dgm:t>
        <a:bodyPr/>
        <a:lstStyle/>
        <a:p>
          <a:endParaRPr lang="ru-RU"/>
        </a:p>
      </dgm:t>
    </dgm:pt>
    <dgm:pt modelId="{CD311A49-4EAB-4568-A9EE-9436F368DEEB}" type="sibTrans" cxnId="{E571397A-D78A-4F68-88B4-6C71E60F8582}">
      <dgm:prSet/>
      <dgm:spPr/>
      <dgm:t>
        <a:bodyPr/>
        <a:lstStyle/>
        <a:p>
          <a:endParaRPr lang="ru-RU"/>
        </a:p>
      </dgm:t>
    </dgm:pt>
    <dgm:pt modelId="{281A185D-12E9-480E-994F-70AA686603CA}">
      <dgm:prSet/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Calibri" pitchFamily="34" charset="0"/>
            </a:rPr>
            <a:t>использование ИТ способствует развитию навыков исследования, сотрудничества и общения.</a:t>
          </a:r>
          <a:endParaRPr lang="ru-RU" dirty="0">
            <a:latin typeface="Calibri" pitchFamily="34" charset="0"/>
          </a:endParaRPr>
        </a:p>
      </dgm:t>
    </dgm:pt>
    <dgm:pt modelId="{8ACDB051-744F-4BDC-B7DC-D809072B3694}" type="parTrans" cxnId="{488821A6-28D7-4A0A-828F-D2D030B48AB3}">
      <dgm:prSet/>
      <dgm:spPr/>
      <dgm:t>
        <a:bodyPr/>
        <a:lstStyle/>
        <a:p>
          <a:endParaRPr lang="ru-RU"/>
        </a:p>
      </dgm:t>
    </dgm:pt>
    <dgm:pt modelId="{644AE97A-85CB-46AD-B3BC-201105628F6A}" type="sibTrans" cxnId="{488821A6-28D7-4A0A-828F-D2D030B48AB3}">
      <dgm:prSet/>
      <dgm:spPr/>
      <dgm:t>
        <a:bodyPr/>
        <a:lstStyle/>
        <a:p>
          <a:endParaRPr lang="ru-RU"/>
        </a:p>
      </dgm:t>
    </dgm:pt>
    <dgm:pt modelId="{991CDE1D-6F3D-41B5-8D0C-5A1B40DC310D}" type="pres">
      <dgm:prSet presAssocID="{E5B2376A-2E49-4203-8EAD-8BE2258E29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944249-B631-4BF5-BE09-4D90659DB648}" type="pres">
      <dgm:prSet presAssocID="{B3B6F61B-6752-46C6-8AEC-4FEE43B32E92}" presName="parentLin" presStyleCnt="0"/>
      <dgm:spPr/>
    </dgm:pt>
    <dgm:pt modelId="{25481AC6-0EAF-4EC8-ACF7-5553ADE2B1CA}" type="pres">
      <dgm:prSet presAssocID="{B3B6F61B-6752-46C6-8AEC-4FEE43B32E9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DBE4379-2502-450B-A1EC-80DD2406838D}" type="pres">
      <dgm:prSet presAssocID="{B3B6F61B-6752-46C6-8AEC-4FEE43B32E9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2458D-7DAC-4AF8-9068-B710AD87CE98}" type="pres">
      <dgm:prSet presAssocID="{B3B6F61B-6752-46C6-8AEC-4FEE43B32E92}" presName="negativeSpace" presStyleCnt="0"/>
      <dgm:spPr/>
    </dgm:pt>
    <dgm:pt modelId="{BF08B354-2D69-423C-AE2E-BD8554A6B4C9}" type="pres">
      <dgm:prSet presAssocID="{B3B6F61B-6752-46C6-8AEC-4FEE43B32E92}" presName="childText" presStyleLbl="conFgAcc1" presStyleIdx="0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8C4996A-30F2-4468-A6A4-F6D9629039E8}" type="pres">
      <dgm:prSet presAssocID="{64057C57-74E0-4E5C-9D57-97ADFB8140D5}" presName="spaceBetweenRectangles" presStyleCnt="0"/>
      <dgm:spPr/>
    </dgm:pt>
    <dgm:pt modelId="{080DA88B-464E-4F9F-B547-C290E693494A}" type="pres">
      <dgm:prSet presAssocID="{4BFE3039-BC4C-46B1-B8D7-10412AADD339}" presName="parentLin" presStyleCnt="0"/>
      <dgm:spPr/>
    </dgm:pt>
    <dgm:pt modelId="{BAE06568-FDD1-4832-B029-77308B7A1C0F}" type="pres">
      <dgm:prSet presAssocID="{4BFE3039-BC4C-46B1-B8D7-10412AADD33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6517910-E7B7-4F6E-83D3-87239DE1650A}" type="pres">
      <dgm:prSet presAssocID="{4BFE3039-BC4C-46B1-B8D7-10412AADD33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3E636-8650-4511-A34D-313069910B3F}" type="pres">
      <dgm:prSet presAssocID="{4BFE3039-BC4C-46B1-B8D7-10412AADD339}" presName="negativeSpace" presStyleCnt="0"/>
      <dgm:spPr/>
    </dgm:pt>
    <dgm:pt modelId="{7B2A4EBC-BD77-4A35-8D06-319C55E4ACEE}" type="pres">
      <dgm:prSet presAssocID="{4BFE3039-BC4C-46B1-B8D7-10412AADD339}" presName="childText" presStyleLbl="conFgAcc1" presStyleIdx="1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30A2F898-C8D6-4601-A01C-0C476BAA6DF6}" type="pres">
      <dgm:prSet presAssocID="{898BC7F6-1577-49EB-B5CB-2C8964A08D0F}" presName="spaceBetweenRectangles" presStyleCnt="0"/>
      <dgm:spPr/>
    </dgm:pt>
    <dgm:pt modelId="{27C9F68F-816D-45EB-99E0-C198F812AFEC}" type="pres">
      <dgm:prSet presAssocID="{4630E167-001D-4418-8C09-4964EAED4D36}" presName="parentLin" presStyleCnt="0"/>
      <dgm:spPr/>
    </dgm:pt>
    <dgm:pt modelId="{27FE0E09-A621-4B07-AEB2-7339A34D685C}" type="pres">
      <dgm:prSet presAssocID="{4630E167-001D-4418-8C09-4964EAED4D3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D180201-53BD-4B01-9FFB-3AAD84E53D61}" type="pres">
      <dgm:prSet presAssocID="{4630E167-001D-4418-8C09-4964EAED4D3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9E914-B093-4D65-B727-920CB8ED8319}" type="pres">
      <dgm:prSet presAssocID="{4630E167-001D-4418-8C09-4964EAED4D36}" presName="negativeSpace" presStyleCnt="0"/>
      <dgm:spPr/>
    </dgm:pt>
    <dgm:pt modelId="{0EB145D1-2036-4A4B-98D2-DD98437B96F8}" type="pres">
      <dgm:prSet presAssocID="{4630E167-001D-4418-8C09-4964EAED4D36}" presName="childText" presStyleLbl="conFgAcc1" presStyleIdx="2" presStyleCnt="4">
        <dgm:presLayoutVars>
          <dgm:bulletEnabled val="1"/>
        </dgm:presLayoutVars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F4AB09F-EA43-4B74-B27F-6D10C1F619EB}" type="pres">
      <dgm:prSet presAssocID="{38973F59-0B44-410B-88F4-1DD5585192D3}" presName="spaceBetweenRectangles" presStyleCnt="0"/>
      <dgm:spPr/>
    </dgm:pt>
    <dgm:pt modelId="{55B393EC-3EE8-41E8-96E6-DBC88AFDDFEC}" type="pres">
      <dgm:prSet presAssocID="{17DB73BD-3E22-4666-A4EB-87F676642B39}" presName="parentLin" presStyleCnt="0"/>
      <dgm:spPr/>
    </dgm:pt>
    <dgm:pt modelId="{0D13AF25-210F-4CE9-B4EB-382291DD0747}" type="pres">
      <dgm:prSet presAssocID="{17DB73BD-3E22-4666-A4EB-87F676642B3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DEA2CC6-DB30-4F26-8A46-E705117B47FF}" type="pres">
      <dgm:prSet presAssocID="{17DB73BD-3E22-4666-A4EB-87F676642B3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0F351-AD5C-458A-B935-34886598D016}" type="pres">
      <dgm:prSet presAssocID="{17DB73BD-3E22-4666-A4EB-87F676642B39}" presName="negativeSpace" presStyleCnt="0"/>
      <dgm:spPr/>
    </dgm:pt>
    <dgm:pt modelId="{F3A8A998-4977-4045-BDA6-0D8F3BEE5A50}" type="pres">
      <dgm:prSet presAssocID="{17DB73BD-3E22-4666-A4EB-87F676642B3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DBBAE1-8527-4673-8736-FA1CECCB3E37}" type="presOf" srcId="{B3B6F61B-6752-46C6-8AEC-4FEE43B32E92}" destId="{25481AC6-0EAF-4EC8-ACF7-5553ADE2B1CA}" srcOrd="0" destOrd="0" presId="urn:microsoft.com/office/officeart/2005/8/layout/list1"/>
    <dgm:cxn modelId="{3FB3AA2C-D849-4CBB-95BB-E9EDE7BD5260}" srcId="{E5B2376A-2E49-4203-8EAD-8BE2258E29D5}" destId="{4BFE3039-BC4C-46B1-B8D7-10412AADD339}" srcOrd="1" destOrd="0" parTransId="{43143B54-F00D-4A62-9FF9-359F1B2A60C3}" sibTransId="{898BC7F6-1577-49EB-B5CB-2C8964A08D0F}"/>
    <dgm:cxn modelId="{E571397A-D78A-4F68-88B4-6C71E60F8582}" srcId="{17DB73BD-3E22-4666-A4EB-87F676642B39}" destId="{BAF7466C-396D-4BB3-9171-2AC94333C886}" srcOrd="2" destOrd="0" parTransId="{3E9C1917-093F-483F-A42F-128B92AA4661}" sibTransId="{CD311A49-4EAB-4568-A9EE-9436F368DEEB}"/>
    <dgm:cxn modelId="{F6A13740-3783-4B2D-9A0B-4241B044822C}" type="presOf" srcId="{4BFE3039-BC4C-46B1-B8D7-10412AADD339}" destId="{BAE06568-FDD1-4832-B029-77308B7A1C0F}" srcOrd="0" destOrd="0" presId="urn:microsoft.com/office/officeart/2005/8/layout/list1"/>
    <dgm:cxn modelId="{AF88619A-6A9D-49EB-871B-FD5136CD179F}" type="presOf" srcId="{17DB73BD-3E22-4666-A4EB-87F676642B39}" destId="{DDEA2CC6-DB30-4F26-8A46-E705117B47FF}" srcOrd="1" destOrd="0" presId="urn:microsoft.com/office/officeart/2005/8/layout/list1"/>
    <dgm:cxn modelId="{4F82CBE1-B3EA-4A08-83CC-31FA3582BA9F}" srcId="{17DB73BD-3E22-4666-A4EB-87F676642B39}" destId="{8C8E89BF-CD53-4B7C-9232-2D70E9D10102}" srcOrd="0" destOrd="0" parTransId="{BC497752-2CD6-4643-85F8-D50E2F96FBA2}" sibTransId="{56A8FD2C-DC38-45DD-8919-26B185D37D00}"/>
    <dgm:cxn modelId="{CCE11911-B0CB-4419-A3DC-1A42DE88B7A2}" type="presOf" srcId="{8C8E89BF-CD53-4B7C-9232-2D70E9D10102}" destId="{F3A8A998-4977-4045-BDA6-0D8F3BEE5A50}" srcOrd="0" destOrd="0" presId="urn:microsoft.com/office/officeart/2005/8/layout/list1"/>
    <dgm:cxn modelId="{72797F04-055A-4A63-8427-5B14F8801176}" srcId="{E5B2376A-2E49-4203-8EAD-8BE2258E29D5}" destId="{17DB73BD-3E22-4666-A4EB-87F676642B39}" srcOrd="3" destOrd="0" parTransId="{22A135DF-5FA8-4517-B64C-D6E9DE746F9D}" sibTransId="{72DA2E1E-8560-477E-882A-7D36AC3498C1}"/>
    <dgm:cxn modelId="{1B77081C-48D6-4C23-AC31-C5DC5797CB24}" type="presOf" srcId="{B3B6F61B-6752-46C6-8AEC-4FEE43B32E92}" destId="{9DBE4379-2502-450B-A1EC-80DD2406838D}" srcOrd="1" destOrd="0" presId="urn:microsoft.com/office/officeart/2005/8/layout/list1"/>
    <dgm:cxn modelId="{BA6C8E9A-404F-4320-A88C-F0E9CAC4C5C5}" type="presOf" srcId="{4630E167-001D-4418-8C09-4964EAED4D36}" destId="{7D180201-53BD-4B01-9FFB-3AAD84E53D61}" srcOrd="1" destOrd="0" presId="urn:microsoft.com/office/officeart/2005/8/layout/list1"/>
    <dgm:cxn modelId="{E1BD597C-540A-4A15-B5F6-93C62B651AC7}" srcId="{17DB73BD-3E22-4666-A4EB-87F676642B39}" destId="{1726BDA1-B51C-4DD0-AD71-0F60E5BC16C8}" srcOrd="1" destOrd="0" parTransId="{DAC2B983-9551-4B77-8CE0-30D48D9F423C}" sibTransId="{0EACD9E5-D252-4A2B-9DBF-2A49C073683C}"/>
    <dgm:cxn modelId="{1F84B491-1EF9-41B1-9ACA-3DFBFA066E10}" type="presOf" srcId="{E5B2376A-2E49-4203-8EAD-8BE2258E29D5}" destId="{991CDE1D-6F3D-41B5-8D0C-5A1B40DC310D}" srcOrd="0" destOrd="0" presId="urn:microsoft.com/office/officeart/2005/8/layout/list1"/>
    <dgm:cxn modelId="{13C88BFE-3C89-4ED7-A7C8-F76FDE05E0C1}" type="presOf" srcId="{1726BDA1-B51C-4DD0-AD71-0F60E5BC16C8}" destId="{F3A8A998-4977-4045-BDA6-0D8F3BEE5A50}" srcOrd="0" destOrd="1" presId="urn:microsoft.com/office/officeart/2005/8/layout/list1"/>
    <dgm:cxn modelId="{F722DA14-81FA-45C5-AE21-30C48898F99D}" type="presOf" srcId="{BAF7466C-396D-4BB3-9171-2AC94333C886}" destId="{F3A8A998-4977-4045-BDA6-0D8F3BEE5A50}" srcOrd="0" destOrd="2" presId="urn:microsoft.com/office/officeart/2005/8/layout/list1"/>
    <dgm:cxn modelId="{488821A6-28D7-4A0A-828F-D2D030B48AB3}" srcId="{17DB73BD-3E22-4666-A4EB-87F676642B39}" destId="{281A185D-12E9-480E-994F-70AA686603CA}" srcOrd="3" destOrd="0" parTransId="{8ACDB051-744F-4BDC-B7DC-D809072B3694}" sibTransId="{644AE97A-85CB-46AD-B3BC-201105628F6A}"/>
    <dgm:cxn modelId="{B740BA15-67BB-4670-868A-DAF7B1A9B96E}" srcId="{E5B2376A-2E49-4203-8EAD-8BE2258E29D5}" destId="{4630E167-001D-4418-8C09-4964EAED4D36}" srcOrd="2" destOrd="0" parTransId="{794B8895-4A6E-4336-A48D-1A1E363CC74A}" sibTransId="{38973F59-0B44-410B-88F4-1DD5585192D3}"/>
    <dgm:cxn modelId="{639790D1-47EF-43C0-9344-9C8B8336939B}" type="presOf" srcId="{281A185D-12E9-480E-994F-70AA686603CA}" destId="{F3A8A998-4977-4045-BDA6-0D8F3BEE5A50}" srcOrd="0" destOrd="3" presId="urn:microsoft.com/office/officeart/2005/8/layout/list1"/>
    <dgm:cxn modelId="{376A295C-1BFC-4C9B-8C20-6214EE42D19A}" type="presOf" srcId="{4BFE3039-BC4C-46B1-B8D7-10412AADD339}" destId="{D6517910-E7B7-4F6E-83D3-87239DE1650A}" srcOrd="1" destOrd="0" presId="urn:microsoft.com/office/officeart/2005/8/layout/list1"/>
    <dgm:cxn modelId="{E7D05642-6ECB-43FA-8D63-FD09AEC2D5C7}" type="presOf" srcId="{4630E167-001D-4418-8C09-4964EAED4D36}" destId="{27FE0E09-A621-4B07-AEB2-7339A34D685C}" srcOrd="0" destOrd="0" presId="urn:microsoft.com/office/officeart/2005/8/layout/list1"/>
    <dgm:cxn modelId="{FBE005AE-D719-4BD0-A034-DBB998CA67B9}" srcId="{E5B2376A-2E49-4203-8EAD-8BE2258E29D5}" destId="{B3B6F61B-6752-46C6-8AEC-4FEE43B32E92}" srcOrd="0" destOrd="0" parTransId="{6129EBE6-E7F0-4583-975D-91A271D14624}" sibTransId="{64057C57-74E0-4E5C-9D57-97ADFB8140D5}"/>
    <dgm:cxn modelId="{A9FC3819-20A1-4F08-9163-B81FFB4C86F1}" type="presOf" srcId="{17DB73BD-3E22-4666-A4EB-87F676642B39}" destId="{0D13AF25-210F-4CE9-B4EB-382291DD0747}" srcOrd="0" destOrd="0" presId="urn:microsoft.com/office/officeart/2005/8/layout/list1"/>
    <dgm:cxn modelId="{1040FBEE-081C-4FCF-A332-2B0C13F71C1C}" type="presParOf" srcId="{991CDE1D-6F3D-41B5-8D0C-5A1B40DC310D}" destId="{47944249-B631-4BF5-BE09-4D90659DB648}" srcOrd="0" destOrd="0" presId="urn:microsoft.com/office/officeart/2005/8/layout/list1"/>
    <dgm:cxn modelId="{96CCCEAD-D0A1-4A93-B92C-A400082FCE9F}" type="presParOf" srcId="{47944249-B631-4BF5-BE09-4D90659DB648}" destId="{25481AC6-0EAF-4EC8-ACF7-5553ADE2B1CA}" srcOrd="0" destOrd="0" presId="urn:microsoft.com/office/officeart/2005/8/layout/list1"/>
    <dgm:cxn modelId="{CF806FAA-7D32-432B-A90F-7FBE4644C28D}" type="presParOf" srcId="{47944249-B631-4BF5-BE09-4D90659DB648}" destId="{9DBE4379-2502-450B-A1EC-80DD2406838D}" srcOrd="1" destOrd="0" presId="urn:microsoft.com/office/officeart/2005/8/layout/list1"/>
    <dgm:cxn modelId="{DCB3C451-10D2-4A8F-99FD-F2B667D01C2D}" type="presParOf" srcId="{991CDE1D-6F3D-41B5-8D0C-5A1B40DC310D}" destId="{F782458D-7DAC-4AF8-9068-B710AD87CE98}" srcOrd="1" destOrd="0" presId="urn:microsoft.com/office/officeart/2005/8/layout/list1"/>
    <dgm:cxn modelId="{034876A5-275E-402E-9D64-7F49DD5CB7BC}" type="presParOf" srcId="{991CDE1D-6F3D-41B5-8D0C-5A1B40DC310D}" destId="{BF08B354-2D69-423C-AE2E-BD8554A6B4C9}" srcOrd="2" destOrd="0" presId="urn:microsoft.com/office/officeart/2005/8/layout/list1"/>
    <dgm:cxn modelId="{375F6189-C38F-4618-B4A6-17341C8A339A}" type="presParOf" srcId="{991CDE1D-6F3D-41B5-8D0C-5A1B40DC310D}" destId="{B8C4996A-30F2-4468-A6A4-F6D9629039E8}" srcOrd="3" destOrd="0" presId="urn:microsoft.com/office/officeart/2005/8/layout/list1"/>
    <dgm:cxn modelId="{DE9C6A62-89E1-483C-A65F-258E6181432D}" type="presParOf" srcId="{991CDE1D-6F3D-41B5-8D0C-5A1B40DC310D}" destId="{080DA88B-464E-4F9F-B547-C290E693494A}" srcOrd="4" destOrd="0" presId="urn:microsoft.com/office/officeart/2005/8/layout/list1"/>
    <dgm:cxn modelId="{97641E6A-495F-4CF8-9B10-B79B9C8FC1E9}" type="presParOf" srcId="{080DA88B-464E-4F9F-B547-C290E693494A}" destId="{BAE06568-FDD1-4832-B029-77308B7A1C0F}" srcOrd="0" destOrd="0" presId="urn:microsoft.com/office/officeart/2005/8/layout/list1"/>
    <dgm:cxn modelId="{7F5A1613-5986-4E71-BD26-4A9E10152D53}" type="presParOf" srcId="{080DA88B-464E-4F9F-B547-C290E693494A}" destId="{D6517910-E7B7-4F6E-83D3-87239DE1650A}" srcOrd="1" destOrd="0" presId="urn:microsoft.com/office/officeart/2005/8/layout/list1"/>
    <dgm:cxn modelId="{F0583107-1C5B-4C2B-BC3F-E582C202BC24}" type="presParOf" srcId="{991CDE1D-6F3D-41B5-8D0C-5A1B40DC310D}" destId="{7613E636-8650-4511-A34D-313069910B3F}" srcOrd="5" destOrd="0" presId="urn:microsoft.com/office/officeart/2005/8/layout/list1"/>
    <dgm:cxn modelId="{DB9B865D-D583-4827-9378-714BB2BDA51F}" type="presParOf" srcId="{991CDE1D-6F3D-41B5-8D0C-5A1B40DC310D}" destId="{7B2A4EBC-BD77-4A35-8D06-319C55E4ACEE}" srcOrd="6" destOrd="0" presId="urn:microsoft.com/office/officeart/2005/8/layout/list1"/>
    <dgm:cxn modelId="{4D6D5441-6B59-418A-81A1-20E8D3204594}" type="presParOf" srcId="{991CDE1D-6F3D-41B5-8D0C-5A1B40DC310D}" destId="{30A2F898-C8D6-4601-A01C-0C476BAA6DF6}" srcOrd="7" destOrd="0" presId="urn:microsoft.com/office/officeart/2005/8/layout/list1"/>
    <dgm:cxn modelId="{9FDCF15C-C388-4A08-8D8B-E5263BA8A50B}" type="presParOf" srcId="{991CDE1D-6F3D-41B5-8D0C-5A1B40DC310D}" destId="{27C9F68F-816D-45EB-99E0-C198F812AFEC}" srcOrd="8" destOrd="0" presId="urn:microsoft.com/office/officeart/2005/8/layout/list1"/>
    <dgm:cxn modelId="{102480B7-F7BB-42FB-AA54-46348E2D9FA9}" type="presParOf" srcId="{27C9F68F-816D-45EB-99E0-C198F812AFEC}" destId="{27FE0E09-A621-4B07-AEB2-7339A34D685C}" srcOrd="0" destOrd="0" presId="urn:microsoft.com/office/officeart/2005/8/layout/list1"/>
    <dgm:cxn modelId="{3FC40D8E-7DA1-4A38-ADF6-B36C90A47069}" type="presParOf" srcId="{27C9F68F-816D-45EB-99E0-C198F812AFEC}" destId="{7D180201-53BD-4B01-9FFB-3AAD84E53D61}" srcOrd="1" destOrd="0" presId="urn:microsoft.com/office/officeart/2005/8/layout/list1"/>
    <dgm:cxn modelId="{79614D4D-28ED-458E-B21E-E0F34191B22A}" type="presParOf" srcId="{991CDE1D-6F3D-41B5-8D0C-5A1B40DC310D}" destId="{96D9E914-B093-4D65-B727-920CB8ED8319}" srcOrd="9" destOrd="0" presId="urn:microsoft.com/office/officeart/2005/8/layout/list1"/>
    <dgm:cxn modelId="{272C72CC-49C4-43BF-BFEB-A367FDD02678}" type="presParOf" srcId="{991CDE1D-6F3D-41B5-8D0C-5A1B40DC310D}" destId="{0EB145D1-2036-4A4B-98D2-DD98437B96F8}" srcOrd="10" destOrd="0" presId="urn:microsoft.com/office/officeart/2005/8/layout/list1"/>
    <dgm:cxn modelId="{C01A7A9C-D58A-48FE-A11E-A0EDEB688D02}" type="presParOf" srcId="{991CDE1D-6F3D-41B5-8D0C-5A1B40DC310D}" destId="{DF4AB09F-EA43-4B74-B27F-6D10C1F619EB}" srcOrd="11" destOrd="0" presId="urn:microsoft.com/office/officeart/2005/8/layout/list1"/>
    <dgm:cxn modelId="{91A523BB-F44A-49BC-977E-BBFED80DA8A9}" type="presParOf" srcId="{991CDE1D-6F3D-41B5-8D0C-5A1B40DC310D}" destId="{55B393EC-3EE8-41E8-96E6-DBC88AFDDFEC}" srcOrd="12" destOrd="0" presId="urn:microsoft.com/office/officeart/2005/8/layout/list1"/>
    <dgm:cxn modelId="{7A5E31B3-4E3F-4675-B15F-07E10BED45FF}" type="presParOf" srcId="{55B393EC-3EE8-41E8-96E6-DBC88AFDDFEC}" destId="{0D13AF25-210F-4CE9-B4EB-382291DD0747}" srcOrd="0" destOrd="0" presId="urn:microsoft.com/office/officeart/2005/8/layout/list1"/>
    <dgm:cxn modelId="{4AB22048-660D-439F-A328-9C074017EF32}" type="presParOf" srcId="{55B393EC-3EE8-41E8-96E6-DBC88AFDDFEC}" destId="{DDEA2CC6-DB30-4F26-8A46-E705117B47FF}" srcOrd="1" destOrd="0" presId="urn:microsoft.com/office/officeart/2005/8/layout/list1"/>
    <dgm:cxn modelId="{3FDF9AFC-E53A-4A74-88D2-430BD4D57BA2}" type="presParOf" srcId="{991CDE1D-6F3D-41B5-8D0C-5A1B40DC310D}" destId="{E960F351-AD5C-458A-B935-34886598D016}" srcOrd="13" destOrd="0" presId="urn:microsoft.com/office/officeart/2005/8/layout/list1"/>
    <dgm:cxn modelId="{400A4BD9-E3C3-44F1-9376-CC3034D80284}" type="presParOf" srcId="{991CDE1D-6F3D-41B5-8D0C-5A1B40DC310D}" destId="{F3A8A998-4977-4045-BDA6-0D8F3BEE5A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378DE-A671-4308-AD2D-47A5C3B25AFC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6">
            <a:lumMod val="5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-5400000">
        <a:off x="1" y="573596"/>
        <a:ext cx="1146297" cy="491270"/>
      </dsp:txXfrm>
    </dsp:sp>
    <dsp:sp modelId="{AE65BE46-E2A9-4BDC-A99A-4C8DF211CEEE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создать (развить, сопоставить, согласовать) представление о роли и месте проектной деятельности в современном образовании;</a:t>
          </a:r>
          <a:endParaRPr lang="ru-RU" sz="2200" kern="1200" dirty="0"/>
        </a:p>
      </dsp:txBody>
      <dsp:txXfrm rot="-5400000">
        <a:off x="1146298" y="52408"/>
        <a:ext cx="7031341" cy="960496"/>
      </dsp:txXfrm>
    </dsp:sp>
    <dsp:sp modelId="{D3B12C6B-6A46-4432-8D2A-8011FC0FA8BA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6">
            <a:lumMod val="5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-5400000">
        <a:off x="1" y="2017346"/>
        <a:ext cx="1146297" cy="491270"/>
      </dsp:txXfrm>
    </dsp:sp>
    <dsp:sp modelId="{DE3B4D4B-440F-4191-A83B-CF90E98BB129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проанализировать  дидактические возможности информационных технологий при организации проектной деятельности;</a:t>
          </a:r>
          <a:endParaRPr lang="ru-RU" sz="2200" kern="1200" dirty="0"/>
        </a:p>
      </dsp:txBody>
      <dsp:txXfrm rot="-5400000">
        <a:off x="1146298" y="1496158"/>
        <a:ext cx="7031341" cy="960496"/>
      </dsp:txXfrm>
    </dsp:sp>
    <dsp:sp modelId="{BF955408-675D-4988-9BD5-B06D41F461CC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-5400000">
        <a:off x="1" y="3461096"/>
        <a:ext cx="1146297" cy="491270"/>
      </dsp:txXfrm>
    </dsp:sp>
    <dsp:sp modelId="{430910B4-F2C3-4BDC-9513-931B27FB562D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познакомить с интернет ресурсами, предоставляющими возможность организации совместной учебной деятельности</a:t>
          </a:r>
          <a:endParaRPr lang="ru-RU" sz="22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0A0D7-1B9F-45F0-92C0-22FE1633017E}">
      <dsp:nvSpPr>
        <dsp:cNvPr id="0" name=""/>
        <dsp:cNvSpPr/>
      </dsp:nvSpPr>
      <dsp:spPr>
        <a:xfrm>
          <a:off x="0" y="0"/>
          <a:ext cx="4392488" cy="439248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A17E0-CDC0-4BE9-8466-FB04E050FAB0}">
      <dsp:nvSpPr>
        <dsp:cNvPr id="0" name=""/>
        <dsp:cNvSpPr/>
      </dsp:nvSpPr>
      <dsp:spPr>
        <a:xfrm>
          <a:off x="2196244" y="0"/>
          <a:ext cx="6033355" cy="43924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Исследовательские проекты</a:t>
          </a:r>
          <a:endParaRPr lang="ru-RU" sz="1900" kern="1200"/>
        </a:p>
      </dsp:txBody>
      <dsp:txXfrm>
        <a:off x="2196244" y="0"/>
        <a:ext cx="6033355" cy="702798"/>
      </dsp:txXfrm>
    </dsp:sp>
    <dsp:sp modelId="{35A50DF2-B84D-4BA9-873D-D9960342204C}">
      <dsp:nvSpPr>
        <dsp:cNvPr id="0" name=""/>
        <dsp:cNvSpPr/>
      </dsp:nvSpPr>
      <dsp:spPr>
        <a:xfrm>
          <a:off x="461211" y="702798"/>
          <a:ext cx="3470065" cy="3470065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E219F-3BF2-4249-B5D4-F285773DF272}">
      <dsp:nvSpPr>
        <dsp:cNvPr id="0" name=""/>
        <dsp:cNvSpPr/>
      </dsp:nvSpPr>
      <dsp:spPr>
        <a:xfrm>
          <a:off x="2196244" y="702798"/>
          <a:ext cx="6033355" cy="34700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Творческие проекты (газета, видеофильм, праздник, статья, альманах, альбом)</a:t>
          </a:r>
          <a:endParaRPr lang="ru-RU" sz="1900" kern="1200" dirty="0"/>
        </a:p>
      </dsp:txBody>
      <dsp:txXfrm>
        <a:off x="2196244" y="702798"/>
        <a:ext cx="6033355" cy="702798"/>
      </dsp:txXfrm>
    </dsp:sp>
    <dsp:sp modelId="{76CE7A98-5903-4F49-A3B9-CDD7CE570389}">
      <dsp:nvSpPr>
        <dsp:cNvPr id="0" name=""/>
        <dsp:cNvSpPr/>
      </dsp:nvSpPr>
      <dsp:spPr>
        <a:xfrm>
          <a:off x="922422" y="1405596"/>
          <a:ext cx="2547643" cy="2547643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F7DCB-179C-4791-9A7C-CF35B6950813}">
      <dsp:nvSpPr>
        <dsp:cNvPr id="0" name=""/>
        <dsp:cNvSpPr/>
      </dsp:nvSpPr>
      <dsp:spPr>
        <a:xfrm>
          <a:off x="2196244" y="1405596"/>
          <a:ext cx="6033355" cy="25476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Информационные проекты</a:t>
          </a:r>
          <a:endParaRPr lang="ru-RU" sz="1900" kern="1200" dirty="0"/>
        </a:p>
      </dsp:txBody>
      <dsp:txXfrm>
        <a:off x="2196244" y="1405596"/>
        <a:ext cx="6033355" cy="702798"/>
      </dsp:txXfrm>
    </dsp:sp>
    <dsp:sp modelId="{0413F72C-40FB-42F5-8E0C-7016E0B34141}">
      <dsp:nvSpPr>
        <dsp:cNvPr id="0" name=""/>
        <dsp:cNvSpPr/>
      </dsp:nvSpPr>
      <dsp:spPr>
        <a:xfrm>
          <a:off x="1383633" y="2108394"/>
          <a:ext cx="1625220" cy="1625220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02DF1-3A02-4953-B6B4-C2F0547ED0C4}">
      <dsp:nvSpPr>
        <dsp:cNvPr id="0" name=""/>
        <dsp:cNvSpPr/>
      </dsp:nvSpPr>
      <dsp:spPr>
        <a:xfrm>
          <a:off x="2196244" y="2108394"/>
          <a:ext cx="6033355" cy="16252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Практико-ориентированные (прикладные ) проекты</a:t>
          </a:r>
          <a:endParaRPr lang="ru-RU" sz="1900" kern="1200" dirty="0"/>
        </a:p>
      </dsp:txBody>
      <dsp:txXfrm>
        <a:off x="2196244" y="2108394"/>
        <a:ext cx="6033355" cy="702798"/>
      </dsp:txXfrm>
    </dsp:sp>
    <dsp:sp modelId="{15D82AD9-AB5A-4374-BD73-A804EF18DEFF}">
      <dsp:nvSpPr>
        <dsp:cNvPr id="0" name=""/>
        <dsp:cNvSpPr/>
      </dsp:nvSpPr>
      <dsp:spPr>
        <a:xfrm>
          <a:off x="1844844" y="2811192"/>
          <a:ext cx="702798" cy="70279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4CBB0-C508-4714-A682-23140277A101}">
      <dsp:nvSpPr>
        <dsp:cNvPr id="0" name=""/>
        <dsp:cNvSpPr/>
      </dsp:nvSpPr>
      <dsp:spPr>
        <a:xfrm>
          <a:off x="2196244" y="2811192"/>
          <a:ext cx="6033355" cy="7027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Игровые</a:t>
          </a:r>
          <a:endParaRPr lang="ru-RU" sz="1900" kern="1200" dirty="0"/>
        </a:p>
      </dsp:txBody>
      <dsp:txXfrm>
        <a:off x="2196244" y="2811192"/>
        <a:ext cx="6033355" cy="7027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0A0D7-1B9F-45F0-92C0-22FE1633017E}">
      <dsp:nvSpPr>
        <dsp:cNvPr id="0" name=""/>
        <dsp:cNvSpPr/>
      </dsp:nvSpPr>
      <dsp:spPr>
        <a:xfrm>
          <a:off x="0" y="0"/>
          <a:ext cx="4896544" cy="4896544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A17E0-CDC0-4BE9-8466-FB04E050FAB0}">
      <dsp:nvSpPr>
        <dsp:cNvPr id="0" name=""/>
        <dsp:cNvSpPr/>
      </dsp:nvSpPr>
      <dsp:spPr>
        <a:xfrm>
          <a:off x="2448272" y="0"/>
          <a:ext cx="5781327" cy="48965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Наличие значимой в исследовательском, творческом плане проблемы/задачи, требующей интегрированного знания, исследовательского поиска для ее решения.</a:t>
          </a:r>
          <a:endParaRPr lang="ru-RU" sz="1800" kern="1200" dirty="0"/>
        </a:p>
      </dsp:txBody>
      <dsp:txXfrm>
        <a:off x="2448272" y="0"/>
        <a:ext cx="5781327" cy="783447"/>
      </dsp:txXfrm>
    </dsp:sp>
    <dsp:sp modelId="{1C98CEC8-0F49-4265-8E44-4D86746A37F5}">
      <dsp:nvSpPr>
        <dsp:cNvPr id="0" name=""/>
        <dsp:cNvSpPr/>
      </dsp:nvSpPr>
      <dsp:spPr>
        <a:xfrm>
          <a:off x="514137" y="783447"/>
          <a:ext cx="3868269" cy="3868269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D635F-9733-43DA-A409-72B799CB2898}">
      <dsp:nvSpPr>
        <dsp:cNvPr id="0" name=""/>
        <dsp:cNvSpPr/>
      </dsp:nvSpPr>
      <dsp:spPr>
        <a:xfrm>
          <a:off x="2448272" y="783447"/>
          <a:ext cx="5781327" cy="38682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Практическая, теоретическая, познавательная значимость предполагаемых результатов .</a:t>
          </a:r>
          <a:endParaRPr lang="ru-RU" sz="1800" kern="1200" dirty="0" smtClean="0"/>
        </a:p>
      </dsp:txBody>
      <dsp:txXfrm>
        <a:off x="2448272" y="783447"/>
        <a:ext cx="5781327" cy="783447"/>
      </dsp:txXfrm>
    </dsp:sp>
    <dsp:sp modelId="{171B6117-4411-4960-B3C6-660210DC3190}">
      <dsp:nvSpPr>
        <dsp:cNvPr id="0" name=""/>
        <dsp:cNvSpPr/>
      </dsp:nvSpPr>
      <dsp:spPr>
        <a:xfrm>
          <a:off x="1028274" y="1566894"/>
          <a:ext cx="2839995" cy="2839995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DA34A-3BE5-428B-BA9D-2E99ED3B9953}">
      <dsp:nvSpPr>
        <dsp:cNvPr id="0" name=""/>
        <dsp:cNvSpPr/>
      </dsp:nvSpPr>
      <dsp:spPr>
        <a:xfrm>
          <a:off x="2448272" y="1566894"/>
          <a:ext cx="5781327" cy="28399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Самостоятельная (индивидуальная, парная, групповая) деятельность учащихся.</a:t>
          </a:r>
        </a:p>
      </dsp:txBody>
      <dsp:txXfrm>
        <a:off x="2448272" y="1566894"/>
        <a:ext cx="5781327" cy="783447"/>
      </dsp:txXfrm>
    </dsp:sp>
    <dsp:sp modelId="{46A290C0-E382-4CE8-A481-5D88DE68FC70}">
      <dsp:nvSpPr>
        <dsp:cNvPr id="0" name=""/>
        <dsp:cNvSpPr/>
      </dsp:nvSpPr>
      <dsp:spPr>
        <a:xfrm>
          <a:off x="1542411" y="2350341"/>
          <a:ext cx="1811721" cy="1811721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B4D31-E7DC-49FB-B3F6-220C7EC314DF}">
      <dsp:nvSpPr>
        <dsp:cNvPr id="0" name=""/>
        <dsp:cNvSpPr/>
      </dsp:nvSpPr>
      <dsp:spPr>
        <a:xfrm>
          <a:off x="2448272" y="2350341"/>
          <a:ext cx="5781327" cy="18117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Структурирование содержательной части проекта (с указанием поэтапных результатов).</a:t>
          </a:r>
        </a:p>
      </dsp:txBody>
      <dsp:txXfrm>
        <a:off x="2448272" y="2350341"/>
        <a:ext cx="5781327" cy="783447"/>
      </dsp:txXfrm>
    </dsp:sp>
    <dsp:sp modelId="{170F6AD3-A5F2-4287-85E6-DAFF0D6B1C68}">
      <dsp:nvSpPr>
        <dsp:cNvPr id="0" name=""/>
        <dsp:cNvSpPr/>
      </dsp:nvSpPr>
      <dsp:spPr>
        <a:xfrm>
          <a:off x="2056548" y="3133788"/>
          <a:ext cx="783447" cy="783447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B8BD8-6D76-4952-B1B5-77AC1ADD2FC4}">
      <dsp:nvSpPr>
        <dsp:cNvPr id="0" name=""/>
        <dsp:cNvSpPr/>
      </dsp:nvSpPr>
      <dsp:spPr>
        <a:xfrm>
          <a:off x="2448272" y="3133788"/>
          <a:ext cx="5781327" cy="7834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Использование исследовательских методов. </a:t>
          </a:r>
        </a:p>
      </dsp:txBody>
      <dsp:txXfrm>
        <a:off x="2448272" y="3133788"/>
        <a:ext cx="5781327" cy="7834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20475-6A93-4974-B2CA-67A70321684F}">
      <dsp:nvSpPr>
        <dsp:cNvPr id="0" name=""/>
        <dsp:cNvSpPr/>
      </dsp:nvSpPr>
      <dsp:spPr>
        <a:xfrm>
          <a:off x="0" y="175812"/>
          <a:ext cx="8229600" cy="1965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повышается мотивация к обучению</a:t>
          </a:r>
          <a:r>
            <a:rPr lang="en-US" sz="1400" kern="1200" dirty="0" smtClean="0"/>
            <a:t> </a:t>
          </a:r>
          <a:r>
            <a:rPr lang="ru-RU" sz="1400" kern="1200" dirty="0" smtClean="0"/>
            <a:t>и приобретаются знания, выходящие за рамки программы;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Формируются: исследовательские навыки, развиваются навыки сопоставления, классификации, анализа и синтеза; навыки самостоятельного решения задач и навыки сотрудничества, межличностного общения;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приобретаются навыки переноса знаний в другой контекст, осваивается процесс мышления и интегрируются практические знания из различных областей;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расширяется словарный запас, усваиваются научные и предметные понятия.</a:t>
          </a:r>
          <a:endParaRPr lang="ru-RU" sz="1400" kern="1200"/>
        </a:p>
      </dsp:txBody>
      <dsp:txXfrm>
        <a:off x="0" y="175812"/>
        <a:ext cx="8229600" cy="1965599"/>
      </dsp:txXfrm>
    </dsp:sp>
    <dsp:sp modelId="{2D153B8F-15D0-41D3-9CE9-0ADA176B0C01}">
      <dsp:nvSpPr>
        <dsp:cNvPr id="0" name=""/>
        <dsp:cNvSpPr/>
      </dsp:nvSpPr>
      <dsp:spPr>
        <a:xfrm>
          <a:off x="411480" y="57732"/>
          <a:ext cx="5760720" cy="23616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Преимущества обучения на основе проектов</a:t>
          </a:r>
          <a:endParaRPr lang="ru-RU" sz="1400" kern="1200"/>
        </a:p>
      </dsp:txBody>
      <dsp:txXfrm>
        <a:off x="423008" y="69260"/>
        <a:ext cx="5737664" cy="213104"/>
      </dsp:txXfrm>
    </dsp:sp>
    <dsp:sp modelId="{40783E18-32B6-41F1-B129-99104CA88C2B}">
      <dsp:nvSpPr>
        <dsp:cNvPr id="0" name=""/>
        <dsp:cNvSpPr/>
      </dsp:nvSpPr>
      <dsp:spPr>
        <a:xfrm>
          <a:off x="0" y="2302692"/>
          <a:ext cx="8229600" cy="1537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большая затратность времени на разработку и проведение проекта;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требование от учителя высокого уровня владения предметом, информационной культуры, творческих способностей; 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неподготовленность учителей к новой роли организатора, консультанта, тьютора;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неподготовленность учащихся к самостоятельной работе, планированию, анализу, самоорганизации.</a:t>
          </a:r>
          <a:endParaRPr lang="ru-RU" sz="1400" kern="1200"/>
        </a:p>
      </dsp:txBody>
      <dsp:txXfrm>
        <a:off x="0" y="2302692"/>
        <a:ext cx="8229600" cy="1537199"/>
      </dsp:txXfrm>
    </dsp:sp>
    <dsp:sp modelId="{85385466-7F46-4C6A-B475-A881BD58685F}">
      <dsp:nvSpPr>
        <dsp:cNvPr id="0" name=""/>
        <dsp:cNvSpPr/>
      </dsp:nvSpPr>
      <dsp:spPr>
        <a:xfrm>
          <a:off x="411480" y="2184612"/>
          <a:ext cx="5760720" cy="23616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Трудности обучения на основе проектов</a:t>
          </a:r>
          <a:endParaRPr lang="ru-RU" sz="1400" kern="1200" dirty="0"/>
        </a:p>
      </dsp:txBody>
      <dsp:txXfrm>
        <a:off x="423008" y="2196140"/>
        <a:ext cx="5737664" cy="213104"/>
      </dsp:txXfrm>
    </dsp:sp>
    <dsp:sp modelId="{CB87FAEE-9659-44AB-8825-C85068C2B86F}">
      <dsp:nvSpPr>
        <dsp:cNvPr id="0" name=""/>
        <dsp:cNvSpPr/>
      </dsp:nvSpPr>
      <dsp:spPr>
        <a:xfrm>
          <a:off x="0" y="4001172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односторонность, мозаичность полученных знаний;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«выпадение» отдельных учащихся  в ходе проекта;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невыполнение учебного плана из-за «потери» времени на выполнение проекта.</a:t>
          </a:r>
          <a:endParaRPr lang="ru-RU" sz="1400" kern="1200"/>
        </a:p>
      </dsp:txBody>
      <dsp:txXfrm>
        <a:off x="0" y="4001172"/>
        <a:ext cx="8229600" cy="932400"/>
      </dsp:txXfrm>
    </dsp:sp>
    <dsp:sp modelId="{0638EE8B-FB42-4062-96A1-4D62C03037D5}">
      <dsp:nvSpPr>
        <dsp:cNvPr id="0" name=""/>
        <dsp:cNvSpPr/>
      </dsp:nvSpPr>
      <dsp:spPr>
        <a:xfrm>
          <a:off x="411480" y="3883092"/>
          <a:ext cx="5760720" cy="23616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Риски обучения на основе проектов</a:t>
          </a:r>
          <a:endParaRPr lang="ru-RU" sz="1400" kern="1200" dirty="0"/>
        </a:p>
      </dsp:txBody>
      <dsp:txXfrm>
        <a:off x="423008" y="3894620"/>
        <a:ext cx="5737664" cy="2131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8B354-2D69-423C-AE2E-BD8554A6B4C9}">
      <dsp:nvSpPr>
        <dsp:cNvPr id="0" name=""/>
        <dsp:cNvSpPr/>
      </dsp:nvSpPr>
      <dsp:spPr>
        <a:xfrm>
          <a:off x="0" y="448547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E4379-2502-450B-A1EC-80DD2406838D}">
      <dsp:nvSpPr>
        <dsp:cNvPr id="0" name=""/>
        <dsp:cNvSpPr/>
      </dsp:nvSpPr>
      <dsp:spPr>
        <a:xfrm>
          <a:off x="411480" y="50027"/>
          <a:ext cx="5760720" cy="79704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/>
            <a:t>Обучение учащихся</a:t>
          </a:r>
          <a:endParaRPr lang="ru-RU" sz="2700" kern="1200"/>
        </a:p>
      </dsp:txBody>
      <dsp:txXfrm>
        <a:off x="450388" y="88935"/>
        <a:ext cx="5682904" cy="719224"/>
      </dsp:txXfrm>
    </dsp:sp>
    <dsp:sp modelId="{7B2A4EBC-BD77-4A35-8D06-319C55E4ACEE}">
      <dsp:nvSpPr>
        <dsp:cNvPr id="0" name=""/>
        <dsp:cNvSpPr/>
      </dsp:nvSpPr>
      <dsp:spPr>
        <a:xfrm>
          <a:off x="0" y="1673267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17910-E7B7-4F6E-83D3-87239DE1650A}">
      <dsp:nvSpPr>
        <dsp:cNvPr id="0" name=""/>
        <dsp:cNvSpPr/>
      </dsp:nvSpPr>
      <dsp:spPr>
        <a:xfrm>
          <a:off x="411480" y="1274747"/>
          <a:ext cx="5760720" cy="79704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Оценивание </a:t>
          </a:r>
          <a:endParaRPr lang="ru-RU" sz="2700" kern="1200" dirty="0"/>
        </a:p>
      </dsp:txBody>
      <dsp:txXfrm>
        <a:off x="450388" y="1313655"/>
        <a:ext cx="5682904" cy="719224"/>
      </dsp:txXfrm>
    </dsp:sp>
    <dsp:sp modelId="{0EB145D1-2036-4A4B-98D2-DD98437B96F8}">
      <dsp:nvSpPr>
        <dsp:cNvPr id="0" name=""/>
        <dsp:cNvSpPr/>
      </dsp:nvSpPr>
      <dsp:spPr>
        <a:xfrm>
          <a:off x="0" y="2897988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80201-53BD-4B01-9FFB-3AAD84E53D61}">
      <dsp:nvSpPr>
        <dsp:cNvPr id="0" name=""/>
        <dsp:cNvSpPr/>
      </dsp:nvSpPr>
      <dsp:spPr>
        <a:xfrm>
          <a:off x="411480" y="2499468"/>
          <a:ext cx="5760720" cy="79704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Применение </a:t>
          </a:r>
          <a:endParaRPr lang="ru-RU" sz="2700" kern="1200" dirty="0"/>
        </a:p>
      </dsp:txBody>
      <dsp:txXfrm>
        <a:off x="450388" y="2538376"/>
        <a:ext cx="5682904" cy="719224"/>
      </dsp:txXfrm>
    </dsp:sp>
    <dsp:sp modelId="{F3A8A998-4977-4045-BDA6-0D8F3BEE5A50}">
      <dsp:nvSpPr>
        <dsp:cNvPr id="0" name=""/>
        <dsp:cNvSpPr/>
      </dsp:nvSpPr>
      <dsp:spPr>
        <a:xfrm>
          <a:off x="0" y="4122708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A2CC6-DB30-4F26-8A46-E705117B47FF}">
      <dsp:nvSpPr>
        <dsp:cNvPr id="0" name=""/>
        <dsp:cNvSpPr/>
      </dsp:nvSpPr>
      <dsp:spPr>
        <a:xfrm>
          <a:off x="411480" y="3724188"/>
          <a:ext cx="5760720" cy="79704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/>
            <a:t>Интеграция ИКТ</a:t>
          </a:r>
          <a:endParaRPr lang="ru-RU" sz="2700" kern="1200"/>
        </a:p>
      </dsp:txBody>
      <dsp:txXfrm>
        <a:off x="450388" y="3763096"/>
        <a:ext cx="5682904" cy="719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8B354-2D69-423C-AE2E-BD8554A6B4C9}">
      <dsp:nvSpPr>
        <dsp:cNvPr id="0" name=""/>
        <dsp:cNvSpPr/>
      </dsp:nvSpPr>
      <dsp:spPr>
        <a:xfrm>
          <a:off x="0" y="419215"/>
          <a:ext cx="8229600" cy="221760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libri" pitchFamily="34" charset="0"/>
            </a:rPr>
            <a:t>навыки деятельности, применяемые при выполнении проекта,  востребованы в реальной жизни;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libri" pitchFamily="34" charset="0"/>
            </a:rPr>
            <a:t>проект ориентирован на стандарт;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libri" pitchFamily="34" charset="0"/>
            </a:rPr>
            <a:t>цели и задачи обучения четко сформулированы; 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libri" pitchFamily="34" charset="0"/>
            </a:rPr>
            <a:t>проект требует от учащихся продуманного и глубокого понимания ответов; 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libri" pitchFamily="34" charset="0"/>
            </a:rPr>
            <a:t>проект учитывает различные интересы учащихся;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libri" pitchFamily="34" charset="0"/>
            </a:rPr>
            <a:t>проект  использует конкретные и хорошо разработанные приемы.</a:t>
          </a:r>
          <a:endParaRPr lang="ru-RU" sz="1600" kern="1200" dirty="0">
            <a:latin typeface="Calibri" pitchFamily="34" charset="0"/>
          </a:endParaRPr>
        </a:p>
      </dsp:txBody>
      <dsp:txXfrm>
        <a:off x="0" y="419215"/>
        <a:ext cx="8229600" cy="2217600"/>
      </dsp:txXfrm>
    </dsp:sp>
    <dsp:sp modelId="{9DBE4379-2502-450B-A1EC-80DD2406838D}">
      <dsp:nvSpPr>
        <dsp:cNvPr id="0" name=""/>
        <dsp:cNvSpPr/>
      </dsp:nvSpPr>
      <dsp:spPr>
        <a:xfrm>
          <a:off x="411480" y="183055"/>
          <a:ext cx="5760720" cy="47232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Обучение учащихся</a:t>
          </a:r>
          <a:endParaRPr lang="ru-RU" sz="1600" kern="1200" dirty="0"/>
        </a:p>
      </dsp:txBody>
      <dsp:txXfrm>
        <a:off x="434537" y="206112"/>
        <a:ext cx="5714606" cy="426206"/>
      </dsp:txXfrm>
    </dsp:sp>
    <dsp:sp modelId="{7B2A4EBC-BD77-4A35-8D06-319C55E4ACEE}">
      <dsp:nvSpPr>
        <dsp:cNvPr id="0" name=""/>
        <dsp:cNvSpPr/>
      </dsp:nvSpPr>
      <dsp:spPr>
        <a:xfrm>
          <a:off x="0" y="2959376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17910-E7B7-4F6E-83D3-87239DE1650A}">
      <dsp:nvSpPr>
        <dsp:cNvPr id="0" name=""/>
        <dsp:cNvSpPr/>
      </dsp:nvSpPr>
      <dsp:spPr>
        <a:xfrm>
          <a:off x="411480" y="2723216"/>
          <a:ext cx="5760720" cy="47232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Оценивание </a:t>
          </a:r>
          <a:endParaRPr lang="ru-RU" sz="1600" kern="1200" dirty="0"/>
        </a:p>
      </dsp:txBody>
      <dsp:txXfrm>
        <a:off x="434537" y="2746273"/>
        <a:ext cx="5714606" cy="426206"/>
      </dsp:txXfrm>
    </dsp:sp>
    <dsp:sp modelId="{0EB145D1-2036-4A4B-98D2-DD98437B96F8}">
      <dsp:nvSpPr>
        <dsp:cNvPr id="0" name=""/>
        <dsp:cNvSpPr/>
      </dsp:nvSpPr>
      <dsp:spPr>
        <a:xfrm>
          <a:off x="0" y="3685136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80201-53BD-4B01-9FFB-3AAD84E53D61}">
      <dsp:nvSpPr>
        <dsp:cNvPr id="0" name=""/>
        <dsp:cNvSpPr/>
      </dsp:nvSpPr>
      <dsp:spPr>
        <a:xfrm>
          <a:off x="411480" y="3448976"/>
          <a:ext cx="5760720" cy="47232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Применение </a:t>
          </a:r>
          <a:endParaRPr lang="ru-RU" sz="1600" kern="1200" dirty="0"/>
        </a:p>
      </dsp:txBody>
      <dsp:txXfrm>
        <a:off x="434537" y="3472033"/>
        <a:ext cx="5714606" cy="426206"/>
      </dsp:txXfrm>
    </dsp:sp>
    <dsp:sp modelId="{F3A8A998-4977-4045-BDA6-0D8F3BEE5A50}">
      <dsp:nvSpPr>
        <dsp:cNvPr id="0" name=""/>
        <dsp:cNvSpPr/>
      </dsp:nvSpPr>
      <dsp:spPr>
        <a:xfrm>
          <a:off x="0" y="4410896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A2CC6-DB30-4F26-8A46-E705117B47FF}">
      <dsp:nvSpPr>
        <dsp:cNvPr id="0" name=""/>
        <dsp:cNvSpPr/>
      </dsp:nvSpPr>
      <dsp:spPr>
        <a:xfrm>
          <a:off x="411480" y="4174736"/>
          <a:ext cx="5760720" cy="47232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Интеграция ИКТ</a:t>
          </a:r>
          <a:endParaRPr lang="ru-RU" sz="1600" kern="1200"/>
        </a:p>
      </dsp:txBody>
      <dsp:txXfrm>
        <a:off x="434537" y="4197793"/>
        <a:ext cx="5714606" cy="426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8B354-2D69-423C-AE2E-BD8554A6B4C9}">
      <dsp:nvSpPr>
        <dsp:cNvPr id="0" name=""/>
        <dsp:cNvSpPr/>
      </dsp:nvSpPr>
      <dsp:spPr>
        <a:xfrm>
          <a:off x="0" y="36233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E4379-2502-450B-A1EC-80DD2406838D}">
      <dsp:nvSpPr>
        <dsp:cNvPr id="0" name=""/>
        <dsp:cNvSpPr/>
      </dsp:nvSpPr>
      <dsp:spPr>
        <a:xfrm>
          <a:off x="411480" y="8095"/>
          <a:ext cx="5760720" cy="70848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Обучение учащихся</a:t>
          </a:r>
          <a:endParaRPr lang="ru-RU" sz="2400" kern="1200" dirty="0"/>
        </a:p>
      </dsp:txBody>
      <dsp:txXfrm>
        <a:off x="446065" y="42680"/>
        <a:ext cx="5691550" cy="639310"/>
      </dsp:txXfrm>
    </dsp:sp>
    <dsp:sp modelId="{7B2A4EBC-BD77-4A35-8D06-319C55E4ACEE}">
      <dsp:nvSpPr>
        <dsp:cNvPr id="0" name=""/>
        <dsp:cNvSpPr/>
      </dsp:nvSpPr>
      <dsp:spPr>
        <a:xfrm>
          <a:off x="0" y="145097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17910-E7B7-4F6E-83D3-87239DE1650A}">
      <dsp:nvSpPr>
        <dsp:cNvPr id="0" name=""/>
        <dsp:cNvSpPr/>
      </dsp:nvSpPr>
      <dsp:spPr>
        <a:xfrm>
          <a:off x="411480" y="1096735"/>
          <a:ext cx="5760720" cy="70848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Оценивание </a:t>
          </a:r>
          <a:endParaRPr lang="ru-RU" sz="2400" kern="1200" dirty="0"/>
        </a:p>
      </dsp:txBody>
      <dsp:txXfrm>
        <a:off x="446065" y="1131320"/>
        <a:ext cx="5691550" cy="639310"/>
      </dsp:txXfrm>
    </dsp:sp>
    <dsp:sp modelId="{0EB145D1-2036-4A4B-98D2-DD98437B96F8}">
      <dsp:nvSpPr>
        <dsp:cNvPr id="0" name=""/>
        <dsp:cNvSpPr/>
      </dsp:nvSpPr>
      <dsp:spPr>
        <a:xfrm>
          <a:off x="0" y="2539615"/>
          <a:ext cx="8229600" cy="136080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smtClean="0">
              <a:latin typeface="Calibri" pitchFamily="34" charset="0"/>
            </a:rPr>
            <a:t>План проекта имеет детальные указания к действию.</a:t>
          </a:r>
          <a:r>
            <a:rPr lang="ru-RU" sz="2400" b="1" kern="1200" smtClean="0">
              <a:latin typeface="Calibri" pitchFamily="34" charset="0"/>
            </a:rPr>
            <a:t> </a:t>
          </a:r>
          <a:endParaRPr lang="ru-RU" sz="2400" kern="1200" dirty="0"/>
        </a:p>
      </dsp:txBody>
      <dsp:txXfrm>
        <a:off x="0" y="2539615"/>
        <a:ext cx="8229600" cy="1360800"/>
      </dsp:txXfrm>
    </dsp:sp>
    <dsp:sp modelId="{7D180201-53BD-4B01-9FFB-3AAD84E53D61}">
      <dsp:nvSpPr>
        <dsp:cNvPr id="0" name=""/>
        <dsp:cNvSpPr/>
      </dsp:nvSpPr>
      <dsp:spPr>
        <a:xfrm>
          <a:off x="411480" y="2185375"/>
          <a:ext cx="5760720" cy="70848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Применение </a:t>
          </a:r>
          <a:endParaRPr lang="ru-RU" sz="2400" kern="1200" dirty="0"/>
        </a:p>
      </dsp:txBody>
      <dsp:txXfrm>
        <a:off x="446065" y="2219960"/>
        <a:ext cx="5691550" cy="639310"/>
      </dsp:txXfrm>
    </dsp:sp>
    <dsp:sp modelId="{F3A8A998-4977-4045-BDA6-0D8F3BEE5A50}">
      <dsp:nvSpPr>
        <dsp:cNvPr id="0" name=""/>
        <dsp:cNvSpPr/>
      </dsp:nvSpPr>
      <dsp:spPr>
        <a:xfrm>
          <a:off x="0" y="4384256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A2CC6-DB30-4F26-8A46-E705117B47FF}">
      <dsp:nvSpPr>
        <dsp:cNvPr id="0" name=""/>
        <dsp:cNvSpPr/>
      </dsp:nvSpPr>
      <dsp:spPr>
        <a:xfrm>
          <a:off x="411480" y="4030016"/>
          <a:ext cx="5760720" cy="70848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Интеграция ИКТ</a:t>
          </a:r>
          <a:endParaRPr lang="ru-RU" sz="2400" kern="1200"/>
        </a:p>
      </dsp:txBody>
      <dsp:txXfrm>
        <a:off x="446065" y="4064601"/>
        <a:ext cx="5691550" cy="639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8B354-2D69-423C-AE2E-BD8554A6B4C9}">
      <dsp:nvSpPr>
        <dsp:cNvPr id="0" name=""/>
        <dsp:cNvSpPr/>
      </dsp:nvSpPr>
      <dsp:spPr>
        <a:xfrm>
          <a:off x="0" y="31841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E4379-2502-450B-A1EC-80DD2406838D}">
      <dsp:nvSpPr>
        <dsp:cNvPr id="0" name=""/>
        <dsp:cNvSpPr/>
      </dsp:nvSpPr>
      <dsp:spPr>
        <a:xfrm>
          <a:off x="411480" y="82255"/>
          <a:ext cx="5760720" cy="47232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Обучение учащихся</a:t>
          </a:r>
          <a:endParaRPr lang="ru-RU" sz="1600" kern="1200" dirty="0"/>
        </a:p>
      </dsp:txBody>
      <dsp:txXfrm>
        <a:off x="434537" y="105312"/>
        <a:ext cx="5714606" cy="426206"/>
      </dsp:txXfrm>
    </dsp:sp>
    <dsp:sp modelId="{7B2A4EBC-BD77-4A35-8D06-319C55E4ACEE}">
      <dsp:nvSpPr>
        <dsp:cNvPr id="0" name=""/>
        <dsp:cNvSpPr/>
      </dsp:nvSpPr>
      <dsp:spPr>
        <a:xfrm>
          <a:off x="0" y="1044175"/>
          <a:ext cx="8229600" cy="241920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libri" pitchFamily="34" charset="0"/>
            </a:rPr>
            <a:t>методы оценивания ясно и полностью соотносятся с выбранными стандартами и целями обучения;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libri" pitchFamily="34" charset="0"/>
            </a:rPr>
            <a:t>проект включает в себя несколько методов и средств оценивания;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libri" pitchFamily="34" charset="0"/>
            </a:rPr>
            <a:t>методы оценивания ориентированы на ученика;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libri" pitchFamily="34" charset="0"/>
            </a:rPr>
            <a:t>методы оценивания предоставляют учащимся обоснованную и надежную информацию об обучении;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libri" pitchFamily="34" charset="0"/>
            </a:rPr>
            <a:t>методы оценивания предоставляют учителю обоснованную и надежную информацию о преподавании.</a:t>
          </a:r>
          <a:endParaRPr lang="ru-RU" sz="1600" kern="1200" dirty="0">
            <a:latin typeface="Calibri" pitchFamily="34" charset="0"/>
          </a:endParaRPr>
        </a:p>
      </dsp:txBody>
      <dsp:txXfrm>
        <a:off x="0" y="1044175"/>
        <a:ext cx="8229600" cy="2419200"/>
      </dsp:txXfrm>
    </dsp:sp>
    <dsp:sp modelId="{D6517910-E7B7-4F6E-83D3-87239DE1650A}">
      <dsp:nvSpPr>
        <dsp:cNvPr id="0" name=""/>
        <dsp:cNvSpPr/>
      </dsp:nvSpPr>
      <dsp:spPr>
        <a:xfrm>
          <a:off x="411480" y="808016"/>
          <a:ext cx="5760720" cy="47232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Оценивание </a:t>
          </a:r>
          <a:endParaRPr lang="ru-RU" sz="1600" kern="1200" dirty="0"/>
        </a:p>
      </dsp:txBody>
      <dsp:txXfrm>
        <a:off x="434537" y="831073"/>
        <a:ext cx="5714606" cy="426206"/>
      </dsp:txXfrm>
    </dsp:sp>
    <dsp:sp modelId="{0EB145D1-2036-4A4B-98D2-DD98437B96F8}">
      <dsp:nvSpPr>
        <dsp:cNvPr id="0" name=""/>
        <dsp:cNvSpPr/>
      </dsp:nvSpPr>
      <dsp:spPr>
        <a:xfrm>
          <a:off x="0" y="3785936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80201-53BD-4B01-9FFB-3AAD84E53D61}">
      <dsp:nvSpPr>
        <dsp:cNvPr id="0" name=""/>
        <dsp:cNvSpPr/>
      </dsp:nvSpPr>
      <dsp:spPr>
        <a:xfrm>
          <a:off x="411480" y="3549776"/>
          <a:ext cx="5760720" cy="47232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Применение </a:t>
          </a:r>
          <a:endParaRPr lang="ru-RU" sz="1600" kern="1200" dirty="0"/>
        </a:p>
      </dsp:txBody>
      <dsp:txXfrm>
        <a:off x="434537" y="3572833"/>
        <a:ext cx="5714606" cy="426206"/>
      </dsp:txXfrm>
    </dsp:sp>
    <dsp:sp modelId="{F3A8A998-4977-4045-BDA6-0D8F3BEE5A50}">
      <dsp:nvSpPr>
        <dsp:cNvPr id="0" name=""/>
        <dsp:cNvSpPr/>
      </dsp:nvSpPr>
      <dsp:spPr>
        <a:xfrm>
          <a:off x="0" y="4511696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A2CC6-DB30-4F26-8A46-E705117B47FF}">
      <dsp:nvSpPr>
        <dsp:cNvPr id="0" name=""/>
        <dsp:cNvSpPr/>
      </dsp:nvSpPr>
      <dsp:spPr>
        <a:xfrm>
          <a:off x="411480" y="4275536"/>
          <a:ext cx="5760720" cy="47232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Интеграция ИКТ</a:t>
          </a:r>
          <a:endParaRPr lang="ru-RU" sz="1600" kern="1200" dirty="0"/>
        </a:p>
      </dsp:txBody>
      <dsp:txXfrm>
        <a:off x="434537" y="4298593"/>
        <a:ext cx="5714606" cy="4262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23803-3FA7-43FD-B5AC-7B1CC6ADECDE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4A899-6297-4826-BF6E-4528ED6C2E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89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590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Комментарии к слайду 19.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Комментарии к слайду 22.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Конечно существуют и риски.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Комментарии к слайду 29. Система оценивания как элемент проектной технологии.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Слайд 16. Основные понятия: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Комментарии к слайду 18.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A899-6297-4826-BF6E-4528ED6C2EA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29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24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72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37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47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7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8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0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9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9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51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44EB1-9D12-4406-A2A0-E9F404071E77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20BF7-1622-49F5-8DF0-5E0C7C474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72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672408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5400" b="1" dirty="0" smtClean="0"/>
              <a:t>П</a:t>
            </a:r>
            <a:r>
              <a:rPr lang="ru-RU" sz="6000" b="1" dirty="0" smtClean="0"/>
              <a:t>роектные технологии в образовании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95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231121"/>
            <a:ext cx="7512932" cy="1181655"/>
          </a:xfrm>
        </p:spPr>
        <p:txBody>
          <a:bodyPr>
            <a:noAutofit/>
          </a:bodyPr>
          <a:lstStyle/>
          <a:p>
            <a:r>
              <a:rPr lang="ru-RU" sz="4000" dirty="0"/>
              <a:t>Типология </a:t>
            </a:r>
            <a:r>
              <a:rPr lang="ru-RU" sz="4000" dirty="0" smtClean="0"/>
              <a:t>проектов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805264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Полат</a:t>
            </a:r>
            <a:r>
              <a:rPr lang="ru-RU" dirty="0"/>
              <a:t>, Е. С. Метод проектов / РАО: Институт Содержания и методов обучения: Лаборатория дистанционного обучения. </a:t>
            </a:r>
            <a:r>
              <a:rPr lang="en-US" dirty="0"/>
              <a:t>http://distant.ioso.ru/project/meth%20project/metod%20pro.htm</a:t>
            </a:r>
            <a:r>
              <a:rPr lang="ru-RU" dirty="0"/>
              <a:t>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5805264"/>
            <a:ext cx="842493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950046"/>
              </p:ext>
            </p:extLst>
          </p:nvPr>
        </p:nvGraphicFramePr>
        <p:xfrm>
          <a:off x="457200" y="1430496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Исследовательские проекты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Информационные проекты</a:t>
                      </a:r>
                      <a:endParaRPr lang="ru-RU" sz="1800" dirty="0" smtClean="0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формулировка проблемы исследования;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выдвижение гипотез её решения;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формулировка целей и задач исследования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обсуждение методов исследования;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обсуждение способов оформления результатов;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сбор, систематизация, анализ экспериментальных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данных;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получение результата, выводы.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результат – материальный/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теоретический продукт.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формулировка цели проекта, актуальности,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источники информации,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методы обработки информации (анализ, обобщение, сопоставление, выводы),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результаты (статья, реферат, доклад и др.)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презентация проекта.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5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413792"/>
            <a:ext cx="7512932" cy="861514"/>
          </a:xfrm>
        </p:spPr>
        <p:txBody>
          <a:bodyPr>
            <a:noAutofit/>
          </a:bodyPr>
          <a:lstStyle/>
          <a:p>
            <a:r>
              <a:rPr lang="ru-RU" sz="4000" dirty="0"/>
              <a:t>Обоснование применения метода проектов</a:t>
            </a: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143520"/>
              </p:ext>
            </p:extLst>
          </p:nvPr>
        </p:nvGraphicFramePr>
        <p:xfrm>
          <a:off x="467628" y="1628800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214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413792"/>
            <a:ext cx="7512932" cy="861514"/>
          </a:xfrm>
        </p:spPr>
        <p:txBody>
          <a:bodyPr>
            <a:noAutofit/>
          </a:bodyPr>
          <a:lstStyle/>
          <a:p>
            <a:r>
              <a:rPr lang="ru-RU" sz="4000" dirty="0"/>
              <a:t>Преимущества!? Недостатки? Риски!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693849"/>
              </p:ext>
            </p:extLst>
          </p:nvPr>
        </p:nvGraphicFramePr>
        <p:xfrm>
          <a:off x="457200" y="1534040"/>
          <a:ext cx="8229600" cy="4991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425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274638"/>
            <a:ext cx="7512932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Критерии оценивания разработанности проекта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76063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697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274638"/>
            <a:ext cx="7512932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Критерии оценивания разработанности проекта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335925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684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274638"/>
            <a:ext cx="7512932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Критерии оценивания разработанности проекта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707630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311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274638"/>
            <a:ext cx="7512932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Критерии оценивания разработанности проекта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008034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596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274638"/>
            <a:ext cx="7512932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Критерии оценивания разработанности проекта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743028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283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274638"/>
            <a:ext cx="7512932" cy="1143000"/>
          </a:xfrm>
        </p:spPr>
        <p:txBody>
          <a:bodyPr>
            <a:noAutofit/>
          </a:bodyPr>
          <a:lstStyle/>
          <a:p>
            <a:r>
              <a:rPr lang="ru-RU" sz="3200" dirty="0"/>
              <a:t>Система оценивания как элемент проектной технологии</a:t>
            </a:r>
            <a:r>
              <a:rPr lang="ru-RU" sz="3200" dirty="0" smtClean="0"/>
              <a:t>: </a:t>
            </a:r>
            <a:br>
              <a:rPr lang="ru-RU" sz="3200" dirty="0" smtClean="0"/>
            </a:br>
            <a:r>
              <a:rPr lang="ru-RU" sz="3200" dirty="0" smtClean="0"/>
              <a:t>основные акценты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6095037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Методическое </a:t>
            </a:r>
            <a:r>
              <a:rPr lang="ru-RU" dirty="0"/>
              <a:t>пособие для учителя.  3-е изд.  М. : БИНОМ. Лаборатория знаний, 2007.  С. 34.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6095037"/>
            <a:ext cx="842493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Оценивание рассматривается как процесс субъект-субъектного взаимодействия.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Оценивания на входе в проект с целью мотивации и определения потребности знаний. 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Оценивается процесс движения к результату.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Оценивание осуществляется непрерывно, системно.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Оценивается широта и глубина прикладных знаний и умений.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Учитель выступает в роли адвоката и консультанта. 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Использование элементов само- и </a:t>
            </a:r>
            <a:r>
              <a:rPr lang="ru-RU" dirty="0" err="1">
                <a:latin typeface="Calibri" pitchFamily="34" charset="0"/>
              </a:rPr>
              <a:t>взаимооценивания</a:t>
            </a:r>
            <a:r>
              <a:rPr lang="ru-RU" dirty="0">
                <a:latin typeface="Calibri" pitchFamily="34" charset="0"/>
              </a:rPr>
              <a:t> учащихся.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Гибкое сочетание оценивания и </a:t>
            </a:r>
            <a:r>
              <a:rPr lang="ru-RU" dirty="0" err="1">
                <a:latin typeface="Calibri" pitchFamily="34" charset="0"/>
              </a:rPr>
              <a:t>самооценивания</a:t>
            </a:r>
            <a:r>
              <a:rPr lang="ru-RU" dirty="0">
                <a:latin typeface="Calibri" pitchFamily="34" charset="0"/>
              </a:rPr>
              <a:t>. 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Оценка гибко структурирована и представляет собой открытую систему разработанных показателей и критериев оценивания. 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Акцентируется внимание на том, что учащийся знает, умеет, узнал.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Результат оценивания – количественно-качественная  многомерная  характеристика учебных достижений. </a:t>
            </a:r>
          </a:p>
        </p:txBody>
      </p:sp>
    </p:spTree>
    <p:extLst>
      <p:ext uri="{BB962C8B-B14F-4D97-AF65-F5344CB8AC3E}">
        <p14:creationId xmlns:p14="http://schemas.microsoft.com/office/powerpoint/2010/main" val="357716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274638"/>
            <a:ext cx="7512932" cy="1143000"/>
          </a:xfrm>
        </p:spPr>
        <p:txBody>
          <a:bodyPr>
            <a:noAutofit/>
          </a:bodyPr>
          <a:lstStyle/>
          <a:p>
            <a:r>
              <a:rPr lang="ru-RU" sz="4000" dirty="0"/>
              <a:t>Параметры внешней оценки проекта</a:t>
            </a:r>
            <a:r>
              <a:rPr lang="ru-RU" sz="4000" dirty="0" smtClean="0"/>
              <a:t>: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6095037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Методическое </a:t>
            </a:r>
            <a:r>
              <a:rPr lang="ru-RU" dirty="0"/>
              <a:t>пособие для учителя.  3-е изд.  М. : БИНОМ. Лаборатория знаний, 2007.  С. 34.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6095037"/>
            <a:ext cx="842493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-276225">
              <a:buFont typeface="Arial" charset="0"/>
              <a:buChar char="•"/>
            </a:pPr>
            <a:r>
              <a:rPr lang="ru-RU" dirty="0" smtClean="0">
                <a:latin typeface="Calibri" pitchFamily="34" charset="0"/>
              </a:rPr>
              <a:t>значимость и </a:t>
            </a:r>
            <a:r>
              <a:rPr lang="ru-RU" dirty="0">
                <a:latin typeface="Calibri" pitchFamily="34" charset="0"/>
              </a:rPr>
              <a:t>актуальность выдвинутых проблем, адекватность их изучаемой тематике; </a:t>
            </a:r>
            <a:endParaRPr lang="ru-RU" sz="2400" dirty="0">
              <a:latin typeface="Calibri" pitchFamily="34" charset="0"/>
            </a:endParaRPr>
          </a:p>
          <a:p>
            <a:pPr indent="-276225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корректность используемых методов исследования и методов обработки получаемых результатов; </a:t>
            </a:r>
            <a:endParaRPr lang="ru-RU" sz="2400" dirty="0">
              <a:latin typeface="Calibri" pitchFamily="34" charset="0"/>
            </a:endParaRPr>
          </a:p>
          <a:p>
            <a:pPr indent="-276225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активность каждого участника проекта в соответствии с его индивидуальными возможностями; </a:t>
            </a:r>
            <a:endParaRPr lang="ru-RU" sz="2400" dirty="0">
              <a:latin typeface="Calibri" pitchFamily="34" charset="0"/>
            </a:endParaRPr>
          </a:p>
          <a:p>
            <a:pPr indent="-276225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коллективный характер принимаемых решений (при групповом проекте); </a:t>
            </a:r>
            <a:endParaRPr lang="ru-RU" sz="2400" dirty="0">
              <a:latin typeface="Calibri" pitchFamily="34" charset="0"/>
            </a:endParaRPr>
          </a:p>
          <a:p>
            <a:pPr indent="-276225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характер общения и взаимопомощи, </a:t>
            </a:r>
            <a:r>
              <a:rPr lang="ru-RU" dirty="0" err="1">
                <a:latin typeface="Calibri" pitchFamily="34" charset="0"/>
              </a:rPr>
              <a:t>взаимодополняемости</a:t>
            </a:r>
            <a:r>
              <a:rPr lang="ru-RU" dirty="0">
                <a:latin typeface="Calibri" pitchFamily="34" charset="0"/>
              </a:rPr>
              <a:t> участников проекта; </a:t>
            </a:r>
            <a:endParaRPr lang="ru-RU" sz="2400" dirty="0">
              <a:latin typeface="Calibri" pitchFamily="34" charset="0"/>
            </a:endParaRPr>
          </a:p>
          <a:p>
            <a:pPr indent="-276225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необходимая и достаточная глубина проникновения в проблему; </a:t>
            </a:r>
          </a:p>
          <a:p>
            <a:pPr indent="-276225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привлечение знаний из других областей; </a:t>
            </a:r>
            <a:endParaRPr lang="ru-RU" sz="2400" dirty="0">
              <a:latin typeface="Calibri" pitchFamily="34" charset="0"/>
            </a:endParaRPr>
          </a:p>
          <a:p>
            <a:pPr indent="-276225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доказательность принимаемых решений, умение аргументировать свои заключения, выводы; </a:t>
            </a:r>
            <a:endParaRPr lang="ru-RU" sz="2400" dirty="0">
              <a:latin typeface="Calibri" pitchFamily="34" charset="0"/>
            </a:endParaRPr>
          </a:p>
          <a:p>
            <a:pPr indent="-276225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эстетика оформления результатов проведенного проекта; </a:t>
            </a:r>
            <a:endParaRPr lang="ru-RU" sz="2400" dirty="0">
              <a:latin typeface="Calibri" pitchFamily="34" charset="0"/>
            </a:endParaRPr>
          </a:p>
          <a:p>
            <a:pPr indent="-276225"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умение отвечать на вопросы оппонентов, лаконичность и аргументированность ответов каждого члена группы.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28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6034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414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360363" algn="just">
              <a:buNone/>
              <a:defRPr/>
            </a:pPr>
            <a:r>
              <a:rPr lang="ru-RU" dirty="0"/>
              <a:t>Переход системы образования к «</a:t>
            </a:r>
            <a:r>
              <a:rPr lang="ru-RU" dirty="0" err="1"/>
              <a:t>компетентностной</a:t>
            </a:r>
            <a:r>
              <a:rPr lang="ru-RU" dirty="0"/>
              <a:t> образовательной парадигме, предполагающей активную роль образовательного процесса в формировании мотивированной компетентной личности, способной: </a:t>
            </a:r>
          </a:p>
          <a:p>
            <a:pPr indent="282575">
              <a:defRPr/>
            </a:pPr>
            <a:r>
              <a:rPr lang="ru-RU" dirty="0"/>
              <a:t>быстро ориентироваться в динамично развивающемся и обновляющемся информационном пространстве; </a:t>
            </a:r>
          </a:p>
          <a:p>
            <a:pPr indent="282575">
              <a:defRPr/>
            </a:pPr>
            <a:r>
              <a:rPr lang="ru-RU" dirty="0"/>
              <a:t>получать, использовать и создавать разнообразную информацию; </a:t>
            </a:r>
          </a:p>
          <a:p>
            <a:pPr indent="282575">
              <a:defRPr/>
            </a:pPr>
            <a:r>
              <a:rPr lang="ru-RU" dirty="0"/>
              <a:t>принимать обоснованные решения и решать жизненные проблемы на основе полученных знаний, умений и навыков</a:t>
            </a:r>
            <a:r>
              <a:rPr lang="ru-RU" dirty="0" smtClean="0"/>
              <a:t>.»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16530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Пояснительная записка к ФГОС основного  общего образования </a:t>
            </a:r>
            <a:r>
              <a:rPr lang="en-US" dirty="0" smtClean="0"/>
              <a:t>standart.edu.ru</a:t>
            </a: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6165304"/>
            <a:ext cx="842493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standart.edu.ru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730" y="332657"/>
            <a:ext cx="1848199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83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274638"/>
            <a:ext cx="751293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Умения и качества, </a:t>
            </a:r>
            <a:br>
              <a:rPr lang="ru-RU" dirty="0" smtClean="0"/>
            </a:br>
            <a:r>
              <a:rPr lang="ru-RU" dirty="0" smtClean="0"/>
              <a:t>необходимые человеку </a:t>
            </a:r>
            <a:r>
              <a:rPr lang="en-US" dirty="0" smtClean="0"/>
              <a:t>XXI</a:t>
            </a:r>
            <a:r>
              <a:rPr lang="ru-RU" dirty="0" smtClean="0"/>
              <a:t> 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/>
              <a:t>Ответственность и адаптивность. </a:t>
            </a:r>
          </a:p>
          <a:p>
            <a:pPr>
              <a:defRPr/>
            </a:pPr>
            <a:r>
              <a:rPr lang="ru-RU" dirty="0"/>
              <a:t>Коммуникативные умения. </a:t>
            </a:r>
          </a:p>
          <a:p>
            <a:pPr>
              <a:defRPr/>
            </a:pPr>
            <a:r>
              <a:rPr lang="ru-RU" dirty="0"/>
              <a:t>Творчество и любознательность.</a:t>
            </a:r>
          </a:p>
          <a:p>
            <a:pPr>
              <a:defRPr/>
            </a:pPr>
            <a:r>
              <a:rPr lang="ru-RU" dirty="0"/>
              <a:t>Критическое и системное мышление .</a:t>
            </a:r>
          </a:p>
          <a:p>
            <a:pPr>
              <a:defRPr/>
            </a:pPr>
            <a:r>
              <a:rPr lang="ru-RU" dirty="0"/>
              <a:t>Умения работать с информацией и </a:t>
            </a:r>
            <a:r>
              <a:rPr lang="ru-RU" dirty="0" err="1"/>
              <a:t>медиасредствами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/>
              <a:t>Межличностное взаимодействие и сотрудничество.</a:t>
            </a:r>
          </a:p>
          <a:p>
            <a:pPr>
              <a:defRPr/>
            </a:pPr>
            <a:r>
              <a:rPr lang="ru-RU" dirty="0"/>
              <a:t>Умения ставить и решать проблемы.</a:t>
            </a:r>
          </a:p>
          <a:p>
            <a:pPr>
              <a:defRPr/>
            </a:pPr>
            <a:r>
              <a:rPr lang="ru-RU" dirty="0"/>
              <a:t>Направленность на саморазвитие.</a:t>
            </a:r>
          </a:p>
          <a:p>
            <a:pPr>
              <a:defRPr/>
            </a:pPr>
            <a:r>
              <a:rPr lang="ru-RU" dirty="0"/>
              <a:t>Социальная ответственность.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6237442"/>
            <a:ext cx="85689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i="1" dirty="0" smtClean="0"/>
              <a:t>Источник: Партнерство ради качеств, востребованных в 21 веке (www.21stcenturyskills.org).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6165304"/>
            <a:ext cx="842493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97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Метод проектов: понятие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80526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err="1" smtClean="0"/>
              <a:t>Полат</a:t>
            </a:r>
            <a:r>
              <a:rPr lang="ru-RU" i="1" dirty="0" smtClean="0"/>
              <a:t>, Е. С. Метод проектов / РАО: Институт Содержания и методов  обучения: Лаборатория дистанционного обучения. http://distant.ioso.ru/project/meth%20project/metod%20pro.htm </a:t>
            </a:r>
          </a:p>
          <a:p>
            <a:pPr algn="r"/>
            <a:r>
              <a:rPr lang="ru-RU" i="1" dirty="0" smtClean="0"/>
              <a:t>  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5805264"/>
            <a:ext cx="842493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«Метод проектов - способ достижения дидактической цели</a:t>
            </a:r>
            <a:r>
              <a:rPr lang="ru-RU" dirty="0" smtClean="0"/>
              <a:t> через детальную разработку проблемы (технологию), которая должна завершиться вполне реальным, осязаемым практическим результатом, оформленным тем или иным образом» </a:t>
            </a:r>
          </a:p>
        </p:txBody>
      </p:sp>
    </p:spTree>
    <p:extLst>
      <p:ext uri="{BB962C8B-B14F-4D97-AF65-F5344CB8AC3E}">
        <p14:creationId xmlns:p14="http://schemas.microsoft.com/office/powerpoint/2010/main" val="359654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Метод проектов: понятие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021288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err="1" smtClean="0"/>
              <a:t>Полат</a:t>
            </a:r>
            <a:r>
              <a:rPr lang="ru-RU" i="1" dirty="0" smtClean="0"/>
              <a:t>, Е. С. Новые педагогические и информационные  технологии в системе образования.  М. : Академия, 2000. </a:t>
            </a:r>
          </a:p>
          <a:p>
            <a:pPr algn="r"/>
            <a:r>
              <a:rPr lang="ru-RU" i="1" dirty="0" smtClean="0"/>
              <a:t>  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6021288"/>
            <a:ext cx="842493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«Если говорить о методе проектов как педагогической технологии, то эта технология предполагает совокупность исследовательских, поисковых, проблемных методов, творческих по самой своей сути»</a:t>
            </a:r>
          </a:p>
        </p:txBody>
      </p:sp>
    </p:spTree>
    <p:extLst>
      <p:ext uri="{BB962C8B-B14F-4D97-AF65-F5344CB8AC3E}">
        <p14:creationId xmlns:p14="http://schemas.microsoft.com/office/powerpoint/2010/main" val="317455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Метод проектов: понятие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02128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Методическое </a:t>
            </a:r>
            <a:r>
              <a:rPr lang="ru-RU" dirty="0"/>
              <a:t>пособие для учителя.  3-е изд.  М. : БИНОМ. Лаборатория знаний, 2007.  С. </a:t>
            </a:r>
            <a:r>
              <a:rPr lang="ru-RU" dirty="0" smtClean="0"/>
              <a:t>23.</a:t>
            </a:r>
            <a:r>
              <a:rPr lang="ru-RU" i="1" dirty="0" smtClean="0"/>
              <a:t>  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6021288"/>
            <a:ext cx="842493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744416"/>
          </a:xfrm>
        </p:spPr>
        <p:txBody>
          <a:bodyPr>
            <a:normAutofit lnSpcReduction="10000"/>
          </a:bodyPr>
          <a:lstStyle/>
          <a:p>
            <a:pPr marL="0" indent="444500">
              <a:buNone/>
              <a:defRPr/>
            </a:pPr>
            <a:r>
              <a:rPr lang="ru-RU" dirty="0"/>
              <a:t>«Проектно-ориентированное обучение – это систематический учебный метод, вовлекающий учащихся в процесс приобретения знаний и умений с помощью широкой исследовательской деятельности, базирующейся на комплексных, реальных вопросах и тщательно проработанных заданиях.»</a:t>
            </a:r>
          </a:p>
        </p:txBody>
      </p:sp>
    </p:spTree>
    <p:extLst>
      <p:ext uri="{BB962C8B-B14F-4D97-AF65-F5344CB8AC3E}">
        <p14:creationId xmlns:p14="http://schemas.microsoft.com/office/powerpoint/2010/main" val="268075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Метод проектов: понятие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80526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Хуторской, А. В. Ключевые компетенции как компонент личностно-ориентированной парадигмы образования //Ученик в обновляющейся школе. Сборник научных трудов. – М. : ИОСО РАО, 2002. – С.135-137</a:t>
            </a:r>
          </a:p>
          <a:p>
            <a:pPr algn="r"/>
            <a:r>
              <a:rPr lang="ru-RU" i="1" dirty="0" smtClean="0"/>
              <a:t>  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5805264"/>
            <a:ext cx="842493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744416"/>
          </a:xfrm>
        </p:spPr>
        <p:txBody>
          <a:bodyPr/>
          <a:lstStyle/>
          <a:p>
            <a:pPr marL="0" indent="444500">
              <a:buNone/>
              <a:defRPr/>
            </a:pPr>
            <a:r>
              <a:rPr lang="ru-RU" dirty="0"/>
              <a:t>Учебный проект — организационная форма работы, которая  ориентирована на изучение законченной учебной темы или учебного раздела и составляет часть стандартного учебного курса или нескольких курсов. </a:t>
            </a:r>
          </a:p>
        </p:txBody>
      </p:sp>
    </p:spTree>
    <p:extLst>
      <p:ext uri="{BB962C8B-B14F-4D97-AF65-F5344CB8AC3E}">
        <p14:creationId xmlns:p14="http://schemas.microsoft.com/office/powerpoint/2010/main" val="241427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552728"/>
          </a:xfrm>
          <a:prstGeom prst="roundRect">
            <a:avLst>
              <a:gd name="adj" fmla="val 46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868" y="413792"/>
            <a:ext cx="7512932" cy="861514"/>
          </a:xfrm>
        </p:spPr>
        <p:txBody>
          <a:bodyPr>
            <a:noAutofit/>
          </a:bodyPr>
          <a:lstStyle/>
          <a:p>
            <a:r>
              <a:rPr lang="ru-RU" sz="4000" dirty="0"/>
              <a:t>Типология </a:t>
            </a:r>
            <a:r>
              <a:rPr lang="ru-RU" sz="4000" dirty="0" smtClean="0"/>
              <a:t>проектов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805264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Полат</a:t>
            </a:r>
            <a:r>
              <a:rPr lang="ru-RU" dirty="0"/>
              <a:t>, Е. С. Метод проектов / РАО: Институт Содержания и методов обучения: Лаборатория дистанционного обучения. </a:t>
            </a:r>
            <a:r>
              <a:rPr lang="en-US" dirty="0"/>
              <a:t>http://distant.ioso.ru/project/meth%20project/metod%20pro.htm</a:t>
            </a:r>
            <a:r>
              <a:rPr lang="ru-RU" dirty="0"/>
              <a:t>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5805264"/>
            <a:ext cx="842493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528401"/>
              </p:ext>
            </p:extLst>
          </p:nvPr>
        </p:nvGraphicFramePr>
        <p:xfrm>
          <a:off x="457200" y="1340769"/>
          <a:ext cx="82296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941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1291</Words>
  <Application>Microsoft Office PowerPoint</Application>
  <PresentationFormat>Экран (4:3)</PresentationFormat>
  <Paragraphs>175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 Проектные технологии в образовании </vt:lpstr>
      <vt:lpstr>Цели</vt:lpstr>
      <vt:lpstr>Требования ФГОС</vt:lpstr>
      <vt:lpstr>Умения и качества,  необходимые человеку XXI в.</vt:lpstr>
      <vt:lpstr>Метод проектов: понятие</vt:lpstr>
      <vt:lpstr>Метод проектов: понятие</vt:lpstr>
      <vt:lpstr>Метод проектов: понятие</vt:lpstr>
      <vt:lpstr>Метод проектов: понятие</vt:lpstr>
      <vt:lpstr>Типология проектов</vt:lpstr>
      <vt:lpstr>Типология проектов</vt:lpstr>
      <vt:lpstr>Обоснование применения метода проектов</vt:lpstr>
      <vt:lpstr>Преимущества!? Недостатки? Риски!</vt:lpstr>
      <vt:lpstr>Критерии оценивания разработанности проекта</vt:lpstr>
      <vt:lpstr>Критерии оценивания разработанности проекта</vt:lpstr>
      <vt:lpstr>Критерии оценивания разработанности проекта</vt:lpstr>
      <vt:lpstr>Критерии оценивания разработанности проекта</vt:lpstr>
      <vt:lpstr>Критерии оценивания разработанности проекта</vt:lpstr>
      <vt:lpstr>Система оценивания как элемент проектной технологии:  основные акценты</vt:lpstr>
      <vt:lpstr>Параметры внешней оценки проекта: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VadimNB</dc:creator>
  <cp:lastModifiedBy>Admin</cp:lastModifiedBy>
  <cp:revision>54</cp:revision>
  <dcterms:created xsi:type="dcterms:W3CDTF">2011-05-09T03:57:07Z</dcterms:created>
  <dcterms:modified xsi:type="dcterms:W3CDTF">2022-09-10T18:02:04Z</dcterms:modified>
</cp:coreProperties>
</file>