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89" r:id="rId3"/>
    <p:sldMasterId id="2147483701" r:id="rId4"/>
  </p:sldMasterIdLst>
  <p:notesMasterIdLst>
    <p:notesMasterId r:id="rId14"/>
  </p:notesMasterIdLst>
  <p:sldIdLst>
    <p:sldId id="263" r:id="rId5"/>
    <p:sldId id="257" r:id="rId6"/>
    <p:sldId id="264" r:id="rId7"/>
    <p:sldId id="258" r:id="rId8"/>
    <p:sldId id="265" r:id="rId9"/>
    <p:sldId id="260" r:id="rId10"/>
    <p:sldId id="259" r:id="rId11"/>
    <p:sldId id="261" r:id="rId12"/>
    <p:sldId id="26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00C93-2695-4E59-BF89-8B340E11CDD7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B381C-7C28-43F2-BE47-130900813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34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54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9304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20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5665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354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044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892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0037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5616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7800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9802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8664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3275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904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1B2189-3B0B-4D34-81CA-BDEBBFFA16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103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48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753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148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3180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45641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3523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530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96808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9725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70651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007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1B2189-3B0B-4D34-81CA-BDEBBFFA16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9809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79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9131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00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43732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2634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1850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2291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6124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320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338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439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1B2189-3B0B-4D34-81CA-BDEBBFFA16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1895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064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0392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00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3683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41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93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4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93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29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E742-5CA0-4999-BCDB-7E7CD5AD7BF8}" type="datetimeFigureOut">
              <a:rPr lang="ru-RU" smtClean="0"/>
              <a:t>27.10.2021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97AF84-D061-4E96-B581-3FF89B18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77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818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7065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842F7C-5D09-461E-BA9B-E1508D7E3FF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1B2189-3B0B-4D34-81CA-BDEBBFFA16D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794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9896" y="764704"/>
            <a:ext cx="5400600" cy="936104"/>
          </a:xfrm>
        </p:spPr>
        <p:txBody>
          <a:bodyPr>
            <a:no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history&amp;society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logofa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3512" y="-171400"/>
            <a:ext cx="3456384" cy="299877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35560" y="3573016"/>
            <a:ext cx="5040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Окунитесь в мир истории и обществознания</a:t>
            </a:r>
          </a:p>
        </p:txBody>
      </p:sp>
      <p:pic>
        <p:nvPicPr>
          <p:cNvPr id="7" name="Рисунок 6" descr="depositphotos_2478371-stock-photo-old-magnifying-glass-on-wo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39715">
            <a:off x="6749298" y="3012361"/>
            <a:ext cx="2995567" cy="20619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968208" y="5517232"/>
            <a:ext cx="3591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МБОУ СОШ № 50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3464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форуме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history&amp;society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hsforum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общедоступный универсальный форум, на котором вы можете найти работы по тематике истории и обществознания, опубликовать свои труды и многое другое. Форум направлен на предоставление необходимых знаний ученикам школы и не только.</a:t>
            </a:r>
          </a:p>
        </p:txBody>
      </p:sp>
    </p:spTree>
    <p:extLst>
      <p:ext uri="{BB962C8B-B14F-4D97-AF65-F5344CB8AC3E}">
        <p14:creationId xmlns:p14="http://schemas.microsoft.com/office/powerpoint/2010/main" val="361910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19536" y="5157193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Один сайт вместо тысячи источников</a:t>
            </a:r>
          </a:p>
        </p:txBody>
      </p:sp>
      <p:pic>
        <p:nvPicPr>
          <p:cNvPr id="1027" name="Picture 3" descr="D:\Downloads\installs\images\prevy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188641"/>
            <a:ext cx="8784976" cy="45560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44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мы рекомендуем посетить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hsforum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информация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подготовки к экзаменам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Ежедневная публикация статей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Общедоступность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Разнообразность тем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ссылок на другие полезные источники</a:t>
            </a:r>
          </a:p>
        </p:txBody>
      </p:sp>
    </p:spTree>
    <p:extLst>
      <p:ext uri="{BB962C8B-B14F-4D97-AF65-F5344CB8AC3E}">
        <p14:creationId xmlns:p14="http://schemas.microsoft.com/office/powerpoint/2010/main" val="18692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423592" y="3068961"/>
            <a:ext cx="5333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Исторические деятели и их портреты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423592" y="4005065"/>
            <a:ext cx="5455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Методы подготовки к ЕГЭ, ОГЭ, ВПР.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23592" y="2132857"/>
            <a:ext cx="5991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Методы и приемы развития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креативности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1847528" y="332656"/>
            <a:ext cx="8534400" cy="72008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Множество разнообразной информации для представителей разных возрастов</a:t>
            </a:r>
            <a:endParaRPr lang="ru-RU" sz="28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423592" y="501317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многое другое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6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4426663"/>
            <a:ext cx="8596668" cy="1320800"/>
          </a:xfrm>
        </p:spPr>
        <p:txBody>
          <a:bodyPr/>
          <a:lstStyle/>
          <a:p>
            <a:r>
              <a:rPr lang="ru-RU" dirty="0" smtClean="0"/>
              <a:t>         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620688"/>
            <a:ext cx="8596668" cy="388077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существует удобный и понятный для пользователей интерфейс, разделенный по темам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307" y="1628800"/>
            <a:ext cx="6058773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14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Аудитория 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Форум направлен на публикации статей для разновозрастной категории.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для учителей и для обучающихся от школьников 5-х классов – до выпускников (9-х – 11-х классов).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 предоставлены статьи  и задания по изучаемым ими темам, дополняя их новой и полезной информацией, которая помогает лучше усвоить проходимый материал.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форума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8083" y="1770371"/>
            <a:ext cx="3610050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 наши модераторы публикуют для вас статьи. Благодаря их работе, сайт активно развивается и по сей день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17"/>
          <a:stretch/>
        </p:blipFill>
        <p:spPr>
          <a:xfrm>
            <a:off x="479376" y="1770371"/>
            <a:ext cx="4608512" cy="381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2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Рады приветствовать вас на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8947" y="4941168"/>
            <a:ext cx="1813441" cy="126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hsforum.ru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41" y="1270000"/>
            <a:ext cx="3846852" cy="384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нь">
  <a:themeElements>
    <a:clrScheme name="Другая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0000"/>
      </a:accent1>
      <a:accent2>
        <a:srgbClr val="0C0C0C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804</TotalTime>
  <Words>205</Words>
  <Application>Microsoft Office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Wingdings 3</vt:lpstr>
      <vt:lpstr>Грань</vt:lpstr>
      <vt:lpstr>Официальная</vt:lpstr>
      <vt:lpstr>1_Официальная</vt:lpstr>
      <vt:lpstr>2_Официальная</vt:lpstr>
      <vt:lpstr>Презентация PowerPoint</vt:lpstr>
      <vt:lpstr>О форуме history&amp;society</vt:lpstr>
      <vt:lpstr>Презентация PowerPoint</vt:lpstr>
      <vt:lpstr>Почему мы рекомендуем посетить hsforum?</vt:lpstr>
      <vt:lpstr>Множество разнообразной информации для представителей разных возрастов</vt:lpstr>
      <vt:lpstr>                               </vt:lpstr>
      <vt:lpstr>Аудитория </vt:lpstr>
      <vt:lpstr>Команда форума</vt:lpstr>
      <vt:lpstr>Рады приветствовать вас на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hsforum.ru</dc:title>
  <dc:creator>Степановы</dc:creator>
  <cp:lastModifiedBy>Admin</cp:lastModifiedBy>
  <cp:revision>31</cp:revision>
  <dcterms:created xsi:type="dcterms:W3CDTF">2021-09-28T08:05:10Z</dcterms:created>
  <dcterms:modified xsi:type="dcterms:W3CDTF">2021-10-27T16:19:43Z</dcterms:modified>
</cp:coreProperties>
</file>